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1" r:id="rId4"/>
  </p:sldMasterIdLst>
  <p:notesMasterIdLst>
    <p:notesMasterId r:id="rId48"/>
  </p:notesMasterIdLst>
  <p:handoutMasterIdLst>
    <p:handoutMasterId r:id="rId49"/>
  </p:handoutMasterIdLst>
  <p:sldIdLst>
    <p:sldId id="1028" r:id="rId5"/>
    <p:sldId id="1238" r:id="rId6"/>
    <p:sldId id="1239" r:id="rId7"/>
    <p:sldId id="1242" r:id="rId8"/>
    <p:sldId id="1247" r:id="rId9"/>
    <p:sldId id="1244" r:id="rId10"/>
    <p:sldId id="1245" r:id="rId11"/>
    <p:sldId id="1246" r:id="rId12"/>
    <p:sldId id="1241" r:id="rId13"/>
    <p:sldId id="1248" r:id="rId14"/>
    <p:sldId id="1297" r:id="rId15"/>
    <p:sldId id="1220" r:id="rId16"/>
    <p:sldId id="1219" r:id="rId17"/>
    <p:sldId id="1249" r:id="rId18"/>
    <p:sldId id="1252" r:id="rId19"/>
    <p:sldId id="1256" r:id="rId20"/>
    <p:sldId id="1257" r:id="rId21"/>
    <p:sldId id="1258" r:id="rId22"/>
    <p:sldId id="1259" r:id="rId23"/>
    <p:sldId id="1260" r:id="rId24"/>
    <p:sldId id="1216" r:id="rId25"/>
    <p:sldId id="1217" r:id="rId26"/>
    <p:sldId id="1289" r:id="rId27"/>
    <p:sldId id="1290" r:id="rId28"/>
    <p:sldId id="1294" r:id="rId29"/>
    <p:sldId id="1295" r:id="rId30"/>
    <p:sldId id="1296" r:id="rId31"/>
    <p:sldId id="1263" r:id="rId32"/>
    <p:sldId id="1265" r:id="rId33"/>
    <p:sldId id="1264" r:id="rId34"/>
    <p:sldId id="1270" r:id="rId35"/>
    <p:sldId id="1272" r:id="rId36"/>
    <p:sldId id="1271" r:id="rId37"/>
    <p:sldId id="1224" r:id="rId38"/>
    <p:sldId id="1288" r:id="rId39"/>
    <p:sldId id="1287" r:id="rId40"/>
    <p:sldId id="1283" r:id="rId41"/>
    <p:sldId id="1284" r:id="rId42"/>
    <p:sldId id="1279" r:id="rId43"/>
    <p:sldId id="1280" r:id="rId44"/>
    <p:sldId id="1226" r:id="rId45"/>
    <p:sldId id="1285" r:id="rId46"/>
    <p:sldId id="1286" r:id="rId47"/>
  </p:sldIdLst>
  <p:sldSz cx="12192000" cy="6858000"/>
  <p:notesSz cx="6781800" cy="98806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cera" id="{0D75AA8E-009A-4DC5-9498-61F817403DF3}">
          <p14:sldIdLst>
            <p14:sldId id="1028"/>
          </p14:sldIdLst>
        </p14:section>
        <p14:section name="Arquitectura Von Neumann" id="{71B25785-13F6-4A48-B005-1ED25346BA28}">
          <p14:sldIdLst>
            <p14:sldId id="1238"/>
            <p14:sldId id="1239"/>
            <p14:sldId id="1242"/>
            <p14:sldId id="1247"/>
            <p14:sldId id="1244"/>
            <p14:sldId id="1245"/>
            <p14:sldId id="1246"/>
            <p14:sldId id="1241"/>
            <p14:sldId id="1248"/>
          </p14:sldIdLst>
        </p14:section>
        <p14:section name="Memoria" id="{0E067612-A250-4FB6-9D2B-21AF9EB0DF98}">
          <p14:sldIdLst>
            <p14:sldId id="1297"/>
            <p14:sldId id="1220"/>
            <p14:sldId id="1219"/>
            <p14:sldId id="1249"/>
            <p14:sldId id="1252"/>
            <p14:sldId id="1256"/>
            <p14:sldId id="1257"/>
            <p14:sldId id="1258"/>
            <p14:sldId id="1259"/>
            <p14:sldId id="1260"/>
            <p14:sldId id="1216"/>
            <p14:sldId id="1217"/>
          </p14:sldIdLst>
        </p14:section>
        <p14:section name="ALU" id="{EBBA90B1-A402-43C4-A2FC-650ED1947571}">
          <p14:sldIdLst>
            <p14:sldId id="1289"/>
            <p14:sldId id="1290"/>
            <p14:sldId id="1294"/>
            <p14:sldId id="1295"/>
            <p14:sldId id="1296"/>
          </p14:sldIdLst>
        </p14:section>
        <p14:section name="CPU" id="{B200BDC8-441B-40A3-8DB3-79A803741AC3}">
          <p14:sldIdLst>
            <p14:sldId id="1263"/>
            <p14:sldId id="1265"/>
            <p14:sldId id="1264"/>
            <p14:sldId id="1270"/>
            <p14:sldId id="1272"/>
            <p14:sldId id="1271"/>
            <p14:sldId id="1224"/>
            <p14:sldId id="1288"/>
          </p14:sldIdLst>
        </p14:section>
        <p14:section name="Fases de ejecución de instrucciones" id="{A22AEE8C-ADE9-4CE9-A3B4-E2EC6CB45A31}">
          <p14:sldIdLst>
            <p14:sldId id="1287"/>
            <p14:sldId id="1283"/>
            <p14:sldId id="1284"/>
            <p14:sldId id="1279"/>
            <p14:sldId id="1280"/>
            <p14:sldId id="1226"/>
            <p14:sldId id="1285"/>
            <p14:sldId id="1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asado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990000"/>
    <a:srgbClr val="008000"/>
    <a:srgbClr val="FF9900"/>
    <a:srgbClr val="C1D6FF"/>
    <a:srgbClr val="F2DDBB"/>
    <a:srgbClr val="FFE7B7"/>
    <a:srgbClr val="CCFFCC"/>
    <a:srgbClr val="FF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6851" autoAdjust="0"/>
    <p:restoredTop sz="94719" autoAdjust="0"/>
  </p:normalViewPr>
  <p:slideViewPr>
    <p:cSldViewPr snapToGrid="0" snapToObjects="1">
      <p:cViewPr varScale="1">
        <p:scale>
          <a:sx n="125" d="100"/>
          <a:sy n="125" d="100"/>
        </p:scale>
        <p:origin x="62" y="4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184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5414" y="58"/>
      </p:cViewPr>
      <p:guideLst>
        <p:guide orient="horz" pos="3112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3.xml"/><Relationship Id="rId1" Type="http://schemas.openxmlformats.org/officeDocument/2006/relationships/slide" Target="slides/slide4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asado González" userId="1c71fca1-7e6b-4c6f-8614-522343b393e6" providerId="ADAL" clId="{1512F364-06CE-4DFC-BF7A-6BB2E6CDBC71}"/>
    <pc:docChg chg="custSel modSld">
      <pc:chgData name="Rafael Casado González" userId="1c71fca1-7e6b-4c6f-8614-522343b393e6" providerId="ADAL" clId="{1512F364-06CE-4DFC-BF7A-6BB2E6CDBC71}" dt="2021-02-08T14:52:58.022" v="163" actId="20577"/>
      <pc:docMkLst>
        <pc:docMk/>
      </pc:docMkLst>
      <pc:sldChg chg="modSp mod">
        <pc:chgData name="Rafael Casado González" userId="1c71fca1-7e6b-4c6f-8614-522343b393e6" providerId="ADAL" clId="{1512F364-06CE-4DFC-BF7A-6BB2E6CDBC71}" dt="2021-02-08T14:39:37.149" v="143" actId="255"/>
        <pc:sldMkLst>
          <pc:docMk/>
          <pc:sldMk cId="3599295511" sldId="1270"/>
        </pc:sldMkLst>
        <pc:spChg chg="mod">
          <ac:chgData name="Rafael Casado González" userId="1c71fca1-7e6b-4c6f-8614-522343b393e6" providerId="ADAL" clId="{1512F364-06CE-4DFC-BF7A-6BB2E6CDBC71}" dt="2021-02-08T14:39:37.149" v="143" actId="255"/>
          <ac:spMkLst>
            <pc:docMk/>
            <pc:sldMk cId="3599295511" sldId="1270"/>
            <ac:spMk id="5" creationId="{00000000-0000-0000-0000-000000000000}"/>
          </ac:spMkLst>
        </pc:spChg>
      </pc:sldChg>
      <pc:sldChg chg="modSp">
        <pc:chgData name="Rafael Casado González" userId="1c71fca1-7e6b-4c6f-8614-522343b393e6" providerId="ADAL" clId="{1512F364-06CE-4DFC-BF7A-6BB2E6CDBC71}" dt="2021-02-08T14:40:11.688" v="146" actId="14100"/>
        <pc:sldMkLst>
          <pc:docMk/>
          <pc:sldMk cId="2527361335" sldId="1271"/>
        </pc:sldMkLst>
        <pc:spChg chg="mod">
          <ac:chgData name="Rafael Casado González" userId="1c71fca1-7e6b-4c6f-8614-522343b393e6" providerId="ADAL" clId="{1512F364-06CE-4DFC-BF7A-6BB2E6CDBC71}" dt="2021-02-08T14:40:11.688" v="146" actId="14100"/>
          <ac:spMkLst>
            <pc:docMk/>
            <pc:sldMk cId="2527361335" sldId="1271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1512F364-06CE-4DFC-BF7A-6BB2E6CDBC71}" dt="2021-02-07T19:53:21.291" v="74" actId="962"/>
        <pc:sldMkLst>
          <pc:docMk/>
          <pc:sldMk cId="692740627" sldId="1272"/>
        </pc:sldMkLst>
        <pc:spChg chg="mod">
          <ac:chgData name="Rafael Casado González" userId="1c71fca1-7e6b-4c6f-8614-522343b393e6" providerId="ADAL" clId="{1512F364-06CE-4DFC-BF7A-6BB2E6CDBC71}" dt="2021-02-07T19:44:52.046" v="24" actId="1076"/>
          <ac:spMkLst>
            <pc:docMk/>
            <pc:sldMk cId="692740627" sldId="1272"/>
            <ac:spMk id="8" creationId="{00000000-0000-0000-0000-000000000000}"/>
          </ac:spMkLst>
        </pc:spChg>
        <pc:grpChg chg="mod">
          <ac:chgData name="Rafael Casado González" userId="1c71fca1-7e6b-4c6f-8614-522343b393e6" providerId="ADAL" clId="{1512F364-06CE-4DFC-BF7A-6BB2E6CDBC71}" dt="2021-02-07T19:44:52.046" v="24" actId="1076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1512F364-06CE-4DFC-BF7A-6BB2E6CDBC71}" dt="2021-02-07T19:45:04.649" v="26" actId="1076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21.291" v="74" actId="962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16.515" v="72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41:41.422" v="160" actId="1076"/>
        <pc:sldMkLst>
          <pc:docMk/>
          <pc:sldMk cId="2772522501" sldId="1273"/>
        </pc:sldMkLst>
        <pc:spChg chg="mod">
          <ac:chgData name="Rafael Casado González" userId="1c71fca1-7e6b-4c6f-8614-522343b393e6" providerId="ADAL" clId="{1512F364-06CE-4DFC-BF7A-6BB2E6CDBC71}" dt="2021-02-08T14:41:16.615" v="154" actId="20577"/>
          <ac:spMkLst>
            <pc:docMk/>
            <pc:sldMk cId="2772522501" sldId="127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8T14:41:29.620" v="157" actId="14100"/>
          <ac:picMkLst>
            <pc:docMk/>
            <pc:sldMk cId="2772522501" sldId="1273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1512F364-06CE-4DFC-BF7A-6BB2E6CDBC71}" dt="2021-02-07T19:43:37.530" v="0" actId="478"/>
          <ac:picMkLst>
            <pc:docMk/>
            <pc:sldMk cId="2772522501" sldId="127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8T14:41:41.422" v="160" actId="1076"/>
          <ac:picMkLst>
            <pc:docMk/>
            <pc:sldMk cId="2772522501" sldId="1273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8T14:41:37.830" v="159" actId="14100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39:05.976" v="142" actId="255"/>
        <pc:sldMkLst>
          <pc:docMk/>
          <pc:sldMk cId="56691771" sldId="1274"/>
        </pc:sldMkLst>
        <pc:spChg chg="mod">
          <ac:chgData name="Rafael Casado González" userId="1c71fca1-7e6b-4c6f-8614-522343b393e6" providerId="ADAL" clId="{1512F364-06CE-4DFC-BF7A-6BB2E6CDBC71}" dt="2021-02-08T14:39:05.976" v="142" actId="255"/>
          <ac:spMkLst>
            <pc:docMk/>
            <pc:sldMk cId="56691771" sldId="1274"/>
            <ac:spMk id="5" creationId="{00000000-0000-0000-0000-000000000000}"/>
          </ac:spMkLst>
        </pc:spChg>
        <pc:picChg chg="del">
          <ac:chgData name="Rafael Casado González" userId="1c71fca1-7e6b-4c6f-8614-522343b393e6" providerId="ADAL" clId="{1512F364-06CE-4DFC-BF7A-6BB2E6CDBC71}" dt="2021-02-07T19:46:02.027" v="27" actId="478"/>
          <ac:picMkLst>
            <pc:docMk/>
            <pc:sldMk cId="56691771" sldId="1274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1512F364-06CE-4DFC-BF7A-6BB2E6CDBC71}" dt="2021-02-07T19:50:42.672" v="45" actId="478"/>
          <ac:picMkLst>
            <pc:docMk/>
            <pc:sldMk cId="56691771" sldId="127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04.060" v="51" actId="3626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50.645" v="66" actId="1076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22.510" v="57" actId="962"/>
          <ac:picMkLst>
            <pc:docMk/>
            <pc:sldMk cId="56691771" sldId="1274"/>
            <ac:picMk id="11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7T19:52:32.323" v="61" actId="1076"/>
          <ac:picMkLst>
            <pc:docMk/>
            <pc:sldMk cId="56691771" sldId="1274"/>
            <ac:picMk id="1026" creationId="{35100011-07D1-4D42-B63A-8B12BBA6335D}"/>
          </ac:picMkLst>
        </pc:picChg>
        <pc:picChg chg="del mod">
          <ac:chgData name="Rafael Casado González" userId="1c71fca1-7e6b-4c6f-8614-522343b393e6" providerId="ADAL" clId="{1512F364-06CE-4DFC-BF7A-6BB2E6CDBC71}" dt="2021-02-07T19:43:59.270" v="18" actId="21"/>
          <ac:picMkLst>
            <pc:docMk/>
            <pc:sldMk cId="56691771" sldId="1274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31.899" v="76" actId="962"/>
        <pc:sldMkLst>
          <pc:docMk/>
          <pc:sldMk cId="498068085" sldId="1275"/>
        </pc:sldMkLst>
        <pc:picChg chg="mod">
          <ac:chgData name="Rafael Casado González" userId="1c71fca1-7e6b-4c6f-8614-522343b393e6" providerId="ADAL" clId="{1512F364-06CE-4DFC-BF7A-6BB2E6CDBC71}" dt="2021-02-07T19:53:31.899" v="76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46.420" v="81" actId="14100"/>
        <pc:sldMkLst>
          <pc:docMk/>
          <pc:sldMk cId="1184316633" sldId="1276"/>
        </pc:sldMkLst>
        <pc:picChg chg="mod">
          <ac:chgData name="Rafael Casado González" userId="1c71fca1-7e6b-4c6f-8614-522343b393e6" providerId="ADAL" clId="{1512F364-06CE-4DFC-BF7A-6BB2E6CDBC71}" dt="2021-02-07T19:53:40.224" v="78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46.420" v="81" actId="14100"/>
          <ac:picMkLst>
            <pc:docMk/>
            <pc:sldMk cId="1184316633" sldId="1276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00.407" v="89" actId="962"/>
        <pc:sldMkLst>
          <pc:docMk/>
          <pc:sldMk cId="3101158160" sldId="1277"/>
        </pc:sldMkLst>
        <pc:picChg chg="mod">
          <ac:chgData name="Rafael Casado González" userId="1c71fca1-7e6b-4c6f-8614-522343b393e6" providerId="ADAL" clId="{1512F364-06CE-4DFC-BF7A-6BB2E6CDBC71}" dt="2021-02-07T19:54:00.407" v="89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3.469" v="85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0.435" v="83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7.452" v="87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30.586" v="91" actId="962"/>
        <pc:sldMkLst>
          <pc:docMk/>
          <pc:sldMk cId="3326205795" sldId="1279"/>
        </pc:sldMkLst>
        <pc:picChg chg="mod">
          <ac:chgData name="Rafael Casado González" userId="1c71fca1-7e6b-4c6f-8614-522343b393e6" providerId="ADAL" clId="{1512F364-06CE-4DFC-BF7A-6BB2E6CDBC71}" dt="2021-02-07T19:54:30.586" v="91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37.717" v="119" actId="962"/>
        <pc:sldMkLst>
          <pc:docMk/>
          <pc:sldMk cId="4284189890" sldId="1283"/>
        </pc:sldMkLst>
        <pc:picChg chg="mod">
          <ac:chgData name="Rafael Casado González" userId="1c71fca1-7e6b-4c6f-8614-522343b393e6" providerId="ADAL" clId="{1512F364-06CE-4DFC-BF7A-6BB2E6CDBC71}" dt="2021-02-07T19:55:35.135" v="117" actId="962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37.717" v="11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20.424" v="111" actId="962"/>
        <pc:sldMkLst>
          <pc:docMk/>
          <pc:sldMk cId="4152550674" sldId="1284"/>
        </pc:sldMkLst>
        <pc:picChg chg="mod">
          <ac:chgData name="Rafael Casado González" userId="1c71fca1-7e6b-4c6f-8614-522343b393e6" providerId="ADAL" clId="{1512F364-06CE-4DFC-BF7A-6BB2E6CDBC71}" dt="2021-02-07T19:55:20.424" v="111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48.784" v="125" actId="962"/>
        <pc:sldMkLst>
          <pc:docMk/>
          <pc:sldMk cId="938980306" sldId="1286"/>
        </pc:sldMkLst>
        <pc:picChg chg="mod">
          <ac:chgData name="Rafael Casado González" userId="1c71fca1-7e6b-4c6f-8614-522343b393e6" providerId="ADAL" clId="{1512F364-06CE-4DFC-BF7A-6BB2E6CDBC71}" dt="2021-02-07T19:55:43.357" v="121" actId="962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8.784" v="125" actId="962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6.158" v="123" actId="962"/>
          <ac:picMkLst>
            <pc:docMk/>
            <pc:sldMk cId="938980306" sldId="1286"/>
            <ac:picMk id="9" creationId="{00000000-0000-0000-0000-000000000000}"/>
          </ac:picMkLst>
        </pc:picChg>
      </pc:sldChg>
      <pc:sldChg chg="modSp mod">
        <pc:chgData name="Rafael Casado González" userId="1c71fca1-7e6b-4c6f-8614-522343b393e6" providerId="ADAL" clId="{1512F364-06CE-4DFC-BF7A-6BB2E6CDBC71}" dt="2021-02-07T19:56:21.207" v="138" actId="962"/>
        <pc:sldMkLst>
          <pc:docMk/>
          <pc:sldMk cId="3896456743" sldId="1294"/>
        </pc:sldMkLst>
        <pc:picChg chg="mod">
          <ac:chgData name="Rafael Casado González" userId="1c71fca1-7e6b-4c6f-8614-522343b393e6" providerId="ADAL" clId="{1512F364-06CE-4DFC-BF7A-6BB2E6CDBC71}" dt="2021-02-07T19:56:21.207" v="138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0.168" v="134" actId="1076"/>
        <pc:sldMkLst>
          <pc:docMk/>
          <pc:sldMk cId="2390139887" sldId="1297"/>
        </pc:sldMkLst>
        <pc:picChg chg="mod">
          <ac:chgData name="Rafael Casado González" userId="1c71fca1-7e6b-4c6f-8614-522343b393e6" providerId="ADAL" clId="{1512F364-06CE-4DFC-BF7A-6BB2E6CDBC71}" dt="2021-02-07T19:56:10.168" v="134" actId="1076"/>
          <ac:picMkLst>
            <pc:docMk/>
            <pc:sldMk cId="2390139887" sldId="129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6.706" v="136" actId="1076"/>
        <pc:sldMkLst>
          <pc:docMk/>
          <pc:sldMk cId="1734869068" sldId="1298"/>
        </pc:sldMkLst>
        <pc:picChg chg="mod">
          <ac:chgData name="Rafael Casado González" userId="1c71fca1-7e6b-4c6f-8614-522343b393e6" providerId="ADAL" clId="{1512F364-06CE-4DFC-BF7A-6BB2E6CDBC71}" dt="2021-02-07T19:56:16.706" v="136" actId="1076"/>
          <ac:picMkLst>
            <pc:docMk/>
            <pc:sldMk cId="1734869068" sldId="1298"/>
            <ac:picMk id="1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27.579" v="140" actId="962"/>
        <pc:sldMkLst>
          <pc:docMk/>
          <pc:sldMk cId="2374359082" sldId="1299"/>
        </pc:sldMkLst>
        <pc:picChg chg="mod">
          <ac:chgData name="Rafael Casado González" userId="1c71fca1-7e6b-4c6f-8614-522343b393e6" providerId="ADAL" clId="{1512F364-06CE-4DFC-BF7A-6BB2E6CDBC71}" dt="2021-02-07T19:56:27.579" v="140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00.563" v="133" actId="962"/>
        <pc:sldMkLst>
          <pc:docMk/>
          <pc:sldMk cId="142115846" sldId="1302"/>
        </pc:sldMkLst>
        <pc:picChg chg="mod">
          <ac:chgData name="Rafael Casado González" userId="1c71fca1-7e6b-4c6f-8614-522343b393e6" providerId="ADAL" clId="{1512F364-06CE-4DFC-BF7A-6BB2E6CDBC71}" dt="2021-02-07T19:55:55.152" v="129" actId="962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2.968" v="127" actId="962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6:00.563" v="133" actId="962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7.802" v="131" actId="962"/>
          <ac:picMkLst>
            <pc:docMk/>
            <pc:sldMk cId="142115846" sldId="1302"/>
            <ac:picMk id="13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42.990" v="95" actId="962"/>
        <pc:sldMkLst>
          <pc:docMk/>
          <pc:sldMk cId="3891828952" sldId="1304"/>
        </pc:sldMkLst>
        <pc:picChg chg="mod">
          <ac:chgData name="Rafael Casado González" userId="1c71fca1-7e6b-4c6f-8614-522343b393e6" providerId="ADAL" clId="{1512F364-06CE-4DFC-BF7A-6BB2E6CDBC71}" dt="2021-02-07T19:54:39.894" v="93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2.990" v="95" actId="962"/>
          <ac:picMkLst>
            <pc:docMk/>
            <pc:sldMk cId="3891828952" sldId="1304"/>
            <ac:picMk id="102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00.580" v="103" actId="962"/>
        <pc:sldMkLst>
          <pc:docMk/>
          <pc:sldMk cId="2624204676" sldId="1306"/>
        </pc:sldMkLst>
        <pc:picChg chg="mod">
          <ac:chgData name="Rafael Casado González" userId="1c71fca1-7e6b-4c6f-8614-522343b393e6" providerId="ADAL" clId="{1512F364-06CE-4DFC-BF7A-6BB2E6CDBC71}" dt="2021-02-07T19:54:55.539" v="101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1512F364-06CE-4DFC-BF7A-6BB2E6CDBC71}" dt="2021-02-07T19:54:52.623" v="99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9.410" v="97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0.580" v="103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17.239" v="109" actId="962"/>
        <pc:sldMkLst>
          <pc:docMk/>
          <pc:sldMk cId="2448957443" sldId="1310"/>
        </pc:sldMkLst>
        <pc:picChg chg="mod">
          <ac:chgData name="Rafael Casado González" userId="1c71fca1-7e6b-4c6f-8614-522343b393e6" providerId="ADAL" clId="{1512F364-06CE-4DFC-BF7A-6BB2E6CDBC71}" dt="2021-02-07T19:55:13.040" v="107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17.239" v="109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5.332" v="105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modSp mod">
        <pc:chgData name="Rafael Casado González" userId="1c71fca1-7e6b-4c6f-8614-522343b393e6" providerId="ADAL" clId="{1512F364-06CE-4DFC-BF7A-6BB2E6CDBC71}" dt="2021-02-08T14:52:58.022" v="163" actId="20577"/>
        <pc:sldMkLst>
          <pc:docMk/>
          <pc:sldMk cId="56262462" sldId="1313"/>
        </pc:sldMkLst>
        <pc:spChg chg="mod">
          <ac:chgData name="Rafael Casado González" userId="1c71fca1-7e6b-4c6f-8614-522343b393e6" providerId="ADAL" clId="{1512F364-06CE-4DFC-BF7A-6BB2E6CDBC71}" dt="2021-02-08T14:52:58.022" v="163" actId="20577"/>
          <ac:spMkLst>
            <pc:docMk/>
            <pc:sldMk cId="56262462" sldId="131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7T19:55:29.958" v="115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25.526" v="113" actId="962"/>
          <ac:picMkLst>
            <pc:docMk/>
            <pc:sldMk cId="56262462" sldId="1313"/>
            <ac:picMk id="3074" creationId="{49B68A8E-5A75-49AF-9C1E-6BA02B59348F}"/>
          </ac:picMkLst>
        </pc:picChg>
      </pc:sldChg>
    </pc:docChg>
  </pc:docChgLst>
  <pc:docChgLst>
    <pc:chgData name="Rafael Casado Gonzalez" userId="1c71fca1-7e6b-4c6f-8614-522343b393e6" providerId="ADAL" clId="{FBB97B03-B318-4835-8E43-5DA8DE362D4D}"/>
    <pc:docChg chg="undo modSld">
      <pc:chgData name="Rafael Casado Gonzalez" userId="1c71fca1-7e6b-4c6f-8614-522343b393e6" providerId="ADAL" clId="{FBB97B03-B318-4835-8E43-5DA8DE362D4D}" dt="2019-04-04T07:09:02.689" v="7"/>
      <pc:docMkLst>
        <pc:docMk/>
      </pc:docMkLst>
      <pc:sldChg chg="addSp delSp modSp">
        <pc:chgData name="Rafael Casado Gonzalez" userId="1c71fca1-7e6b-4c6f-8614-522343b393e6" providerId="ADAL" clId="{FBB97B03-B318-4835-8E43-5DA8DE362D4D}" dt="2019-04-04T07:09:02.689" v="7"/>
        <pc:sldMkLst>
          <pc:docMk/>
          <pc:sldMk cId="2730149711" sldId="1028"/>
        </pc:sldMkLst>
        <pc:picChg chg="add del mod">
          <ac:chgData name="Rafael Casado Gonzalez" userId="1c71fca1-7e6b-4c6f-8614-522343b393e6" providerId="ADAL" clId="{FBB97B03-B318-4835-8E43-5DA8DE362D4D}" dt="2019-04-04T07:09:02.689" v="7"/>
          <ac:picMkLst>
            <pc:docMk/>
            <pc:sldMk cId="2730149711" sldId="1028"/>
            <ac:picMk id="6" creationId="{0D70DEE7-1AFA-41EF-8D7B-B7695CF789E8}"/>
          </ac:picMkLst>
        </pc:picChg>
      </pc:sldChg>
    </pc:docChg>
  </pc:docChgLst>
  <pc:docChgLst>
    <pc:chgData name="Rafael Casado González" userId="1c71fca1-7e6b-4c6f-8614-522343b393e6" providerId="ADAL" clId="{D0BEFC87-C211-4D49-8D8D-A50948E4E011}"/>
    <pc:docChg chg="modSld modMainMaster">
      <pc:chgData name="Rafael Casado González" userId="1c71fca1-7e6b-4c6f-8614-522343b393e6" providerId="ADAL" clId="{D0BEFC87-C211-4D49-8D8D-A50948E4E011}" dt="2024-01-30T15:32:48.339" v="31" actId="6549"/>
      <pc:docMkLst>
        <pc:docMk/>
      </pc:docMkLst>
      <pc:sldChg chg="modSp mod">
        <pc:chgData name="Rafael Casado González" userId="1c71fca1-7e6b-4c6f-8614-522343b393e6" providerId="ADAL" clId="{D0BEFC87-C211-4D49-8D8D-A50948E4E011}" dt="2024-01-30T15:32:21.609" v="1" actId="20577"/>
        <pc:sldMkLst>
          <pc:docMk/>
          <pc:sldMk cId="2730149711" sldId="1028"/>
        </pc:sldMkLst>
        <pc:spChg chg="mod">
          <ac:chgData name="Rafael Casado González" userId="1c71fca1-7e6b-4c6f-8614-522343b393e6" providerId="ADAL" clId="{D0BEFC87-C211-4D49-8D8D-A50948E4E011}" dt="2024-01-30T15:32:21.609" v="1" actId="20577"/>
          <ac:spMkLst>
            <pc:docMk/>
            <pc:sldMk cId="2730149711" sldId="1028"/>
            <ac:spMk id="2" creationId="{00000000-0000-0000-0000-000000000000}"/>
          </ac:spMkLst>
        </pc:spChg>
      </pc:sldChg>
      <pc:sldMasterChg chg="modSp mod">
        <pc:chgData name="Rafael Casado González" userId="1c71fca1-7e6b-4c6f-8614-522343b393e6" providerId="ADAL" clId="{D0BEFC87-C211-4D49-8D8D-A50948E4E011}" dt="2024-01-30T15:32:48.339" v="31" actId="6549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D0BEFC87-C211-4D49-8D8D-A50948E4E011}" dt="2024-01-30T15:32:48.339" v="31" actId="6549"/>
          <ac:spMkLst>
            <pc:docMk/>
            <pc:sldMasterMk cId="1914933669" sldId="2147484051"/>
            <ac:spMk id="16" creationId="{00000000-0000-0000-0000-000000000000}"/>
          </ac:spMkLst>
        </pc:spChg>
      </pc:sldMasterChg>
    </pc:docChg>
  </pc:docChgLst>
  <pc:docChgLst>
    <pc:chgData name="Rafael Casado González" userId="1c71fca1-7e6b-4c6f-8614-522343b393e6" providerId="ADAL" clId="{21BE2FB9-40D8-46C4-8792-EA1EBB674749}"/>
    <pc:docChg chg="undo custSel addSld delSld modSld sldOrd modSection">
      <pc:chgData name="Rafael Casado González" userId="1c71fca1-7e6b-4c6f-8614-522343b393e6" providerId="ADAL" clId="{21BE2FB9-40D8-46C4-8792-EA1EBB674749}" dt="2023-02-11T15:27:24.100" v="873" actId="14100"/>
      <pc:docMkLst>
        <pc:docMk/>
      </pc:docMkLst>
      <pc:sldChg chg="addSp modSp mod">
        <pc:chgData name="Rafael Casado González" userId="1c71fca1-7e6b-4c6f-8614-522343b393e6" providerId="ADAL" clId="{21BE2FB9-40D8-46C4-8792-EA1EBB674749}" dt="2023-02-11T15:22:28.913" v="763" actId="14100"/>
        <pc:sldMkLst>
          <pc:docMk/>
          <pc:sldMk cId="3768295350" sldId="1265"/>
        </pc:sldMkLst>
        <pc:spChg chg="mod">
          <ac:chgData name="Rafael Casado González" userId="1c71fca1-7e6b-4c6f-8614-522343b393e6" providerId="ADAL" clId="{21BE2FB9-40D8-46C4-8792-EA1EBB674749}" dt="2023-02-11T15:22:28.913" v="763" actId="14100"/>
          <ac:spMkLst>
            <pc:docMk/>
            <pc:sldMk cId="3768295350" sldId="1265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2" creationId="{BFC5385E-129F-1655-B94A-10962085C507}"/>
          </ac:picMkLst>
        </pc:picChg>
        <pc:picChg chg="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6" creationId="{00000000-0000-0000-0000-000000000000}"/>
          </ac:picMkLst>
        </pc:picChg>
      </pc:sldChg>
      <pc:sldChg chg="ord">
        <pc:chgData name="Rafael Casado González" userId="1c71fca1-7e6b-4c6f-8614-522343b393e6" providerId="ADAL" clId="{21BE2FB9-40D8-46C4-8792-EA1EBB674749}" dt="2023-02-11T15:21:43.382" v="756"/>
        <pc:sldMkLst>
          <pc:docMk/>
          <pc:sldMk cId="1990122736" sldId="1266"/>
        </pc:sldMkLst>
      </pc:sldChg>
      <pc:sldChg chg="ord">
        <pc:chgData name="Rafael Casado González" userId="1c71fca1-7e6b-4c6f-8614-522343b393e6" providerId="ADAL" clId="{21BE2FB9-40D8-46C4-8792-EA1EBB674749}" dt="2023-02-11T15:21:56.630" v="758"/>
        <pc:sldMkLst>
          <pc:docMk/>
          <pc:sldMk cId="344790062" sldId="1267"/>
        </pc:sldMkLst>
      </pc:sldChg>
      <pc:sldChg chg="addSp delSp modSp mod ord">
        <pc:chgData name="Rafael Casado González" userId="1c71fca1-7e6b-4c6f-8614-522343b393e6" providerId="ADAL" clId="{21BE2FB9-40D8-46C4-8792-EA1EBB674749}" dt="2023-01-30T16:34:19.755" v="553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21BE2FB9-40D8-46C4-8792-EA1EBB674749}" dt="2023-01-30T16:16:12.023" v="546" actId="478"/>
          <ac:spMkLst>
            <pc:docMk/>
            <pc:sldMk cId="3599295511" sldId="1270"/>
            <ac:spMk id="2" creationId="{7B5426E8-CD79-CDF6-B14C-6463783C48F7}"/>
          </ac:spMkLst>
        </pc:spChg>
        <pc:spChg chg="mod">
          <ac:chgData name="Rafael Casado González" userId="1c71fca1-7e6b-4c6f-8614-522343b393e6" providerId="ADAL" clId="{21BE2FB9-40D8-46C4-8792-EA1EBB674749}" dt="2023-01-30T16:17:16.256" v="551" actId="20577"/>
          <ac:spMkLst>
            <pc:docMk/>
            <pc:sldMk cId="3599295511" sldId="127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21BE2FB9-40D8-46C4-8792-EA1EBB674749}" dt="2023-01-30T15:55:30.547" v="410" actId="20577"/>
          <ac:spMkLst>
            <pc:docMk/>
            <pc:sldMk cId="3599295511" sldId="1270"/>
            <ac:spMk id="33797" creationId="{00000000-0000-0000-0000-000000000000}"/>
          </ac:spMkLst>
        </pc:spChg>
        <pc:grpChg chg="add del mod">
          <ac:chgData name="Rafael Casado González" userId="1c71fca1-7e6b-4c6f-8614-522343b393e6" providerId="ADAL" clId="{21BE2FB9-40D8-46C4-8792-EA1EBB674749}" dt="2023-01-30T16:09:10.690" v="415" actId="478"/>
          <ac:grpSpMkLst>
            <pc:docMk/>
            <pc:sldMk cId="3599295511" sldId="1270"/>
            <ac:grpSpMk id="3" creationId="{26985475-3A48-36D6-476A-27FC974A3EA1}"/>
          </ac:grpSpMkLst>
        </pc:grpChg>
        <pc:picChg chg="add mod">
          <ac:chgData name="Rafael Casado González" userId="1c71fca1-7e6b-4c6f-8614-522343b393e6" providerId="ADAL" clId="{21BE2FB9-40D8-46C4-8792-EA1EBB674749}" dt="2023-01-30T16:16:32.045" v="550" actId="14100"/>
          <ac:picMkLst>
            <pc:docMk/>
            <pc:sldMk cId="3599295511" sldId="1270"/>
            <ac:picMk id="4" creationId="{9685C647-8B8B-B25C-EBF6-A28EE3E6251C}"/>
          </ac:picMkLst>
        </pc:picChg>
        <pc:picChg chg="del mod">
          <ac:chgData name="Rafael Casado González" userId="1c71fca1-7e6b-4c6f-8614-522343b393e6" providerId="ADAL" clId="{21BE2FB9-40D8-46C4-8792-EA1EBB674749}" dt="2023-01-30T16:09:32.604" v="419" actId="478"/>
          <ac:picMkLst>
            <pc:docMk/>
            <pc:sldMk cId="3599295511" sldId="1270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7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1026" creationId="{5E5B5D25-E368-A186-E930-F0D5213835E5}"/>
          </ac:picMkLst>
        </pc:picChg>
        <pc:picChg chg="add mod">
          <ac:chgData name="Rafael Casado González" userId="1c71fca1-7e6b-4c6f-8614-522343b393e6" providerId="ADAL" clId="{21BE2FB9-40D8-46C4-8792-EA1EBB674749}" dt="2023-01-30T16:16:24.235" v="549" actId="73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modSp mod">
        <pc:chgData name="Rafael Casado González" userId="1c71fca1-7e6b-4c6f-8614-522343b393e6" providerId="ADAL" clId="{21BE2FB9-40D8-46C4-8792-EA1EBB674749}" dt="2023-02-11T15:27:24.100" v="873" actId="14100"/>
        <pc:sldMkLst>
          <pc:docMk/>
          <pc:sldMk cId="2527361335" sldId="1271"/>
        </pc:sldMkLst>
        <pc:picChg chg="add mod">
          <ac:chgData name="Rafael Casado González" userId="1c71fca1-7e6b-4c6f-8614-522343b393e6" providerId="ADAL" clId="{21BE2FB9-40D8-46C4-8792-EA1EBB674749}" dt="2023-02-11T15:27:24.100" v="873" actId="14100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21BE2FB9-40D8-46C4-8792-EA1EBB674749}" dt="2023-02-11T15:27:15.551" v="871" actId="1076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del mod">
        <pc:chgData name="Rafael Casado González" userId="1c71fca1-7e6b-4c6f-8614-522343b393e6" providerId="ADAL" clId="{21BE2FB9-40D8-46C4-8792-EA1EBB674749}" dt="2023-02-06T14:52:18.101" v="724" actId="47"/>
        <pc:sldMkLst>
          <pc:docMk/>
          <pc:sldMk cId="1382126594" sldId="1282"/>
        </pc:sldMkLst>
        <pc:spChg chg="mod">
          <ac:chgData name="Rafael Casado González" userId="1c71fca1-7e6b-4c6f-8614-522343b393e6" providerId="ADAL" clId="{21BE2FB9-40D8-46C4-8792-EA1EBB674749}" dt="2023-02-06T14:44:51.698" v="613" actId="1076"/>
          <ac:spMkLst>
            <pc:docMk/>
            <pc:sldMk cId="1382126594" sldId="1282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1:50.141" v="723" actId="478"/>
          <ac:picMkLst>
            <pc:docMk/>
            <pc:sldMk cId="1382126594" sldId="1282"/>
            <ac:picMk id="1026" creationId="{96746F37-891F-634A-13BF-8534F4EDC143}"/>
          </ac:picMkLst>
        </pc:picChg>
      </pc:sldChg>
      <pc:sldChg chg="del">
        <pc:chgData name="Rafael Casado González" userId="1c71fca1-7e6b-4c6f-8614-522343b393e6" providerId="ADAL" clId="{21BE2FB9-40D8-46C4-8792-EA1EBB674749}" dt="2023-01-30T16:59:11.057" v="574" actId="47"/>
        <pc:sldMkLst>
          <pc:docMk/>
          <pc:sldMk cId="3161765564" sldId="1300"/>
        </pc:sldMkLst>
      </pc:sldChg>
      <pc:sldChg chg="modSp mod">
        <pc:chgData name="Rafael Casado González" userId="1c71fca1-7e6b-4c6f-8614-522343b393e6" providerId="ADAL" clId="{21BE2FB9-40D8-46C4-8792-EA1EBB674749}" dt="2021-10-25T15:37:47.954" v="1" actId="6549"/>
        <pc:sldMkLst>
          <pc:docMk/>
          <pc:sldMk cId="154292293" sldId="1307"/>
        </pc:sldMkLst>
        <pc:spChg chg="mod">
          <ac:chgData name="Rafael Casado González" userId="1c71fca1-7e6b-4c6f-8614-522343b393e6" providerId="ADAL" clId="{21BE2FB9-40D8-46C4-8792-EA1EBB674749}" dt="2021-10-25T15:37:47.954" v="1" actId="6549"/>
          <ac:spMkLst>
            <pc:docMk/>
            <pc:sldMk cId="154292293" sldId="1307"/>
            <ac:spMk id="5" creationId="{00000000-0000-0000-0000-000000000000}"/>
          </ac:spMkLst>
        </pc:spChg>
      </pc:sldChg>
      <pc:sldChg chg="addSp delSp modSp new mod modAnim chgLayout">
        <pc:chgData name="Rafael Casado González" userId="1c71fca1-7e6b-4c6f-8614-522343b393e6" providerId="ADAL" clId="{21BE2FB9-40D8-46C4-8792-EA1EBB674749}" dt="2021-10-25T15:50:34.436" v="204" actId="1035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2" creationId="{8CDF2228-3E5A-4CC9-9689-CADA37D7B8D2}"/>
          </ac:spMkLst>
        </pc:spChg>
        <pc:spChg chg="del">
          <ac:chgData name="Rafael Casado González" userId="1c71fca1-7e6b-4c6f-8614-522343b393e6" providerId="ADAL" clId="{21BE2FB9-40D8-46C4-8792-EA1EBB674749}" dt="2021-10-25T15:39:59.396" v="6" actId="478"/>
          <ac:spMkLst>
            <pc:docMk/>
            <pc:sldMk cId="2734903900" sldId="1314"/>
            <ac:spMk id="3" creationId="{8A88A45A-9356-44B2-AC2A-8287CE142435}"/>
          </ac:spMkLst>
        </pc:spChg>
        <pc:spChg chg="add del mo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6" creationId="{7756ABE1-6C38-4457-8157-C50D43D8056D}"/>
          </ac:spMkLst>
        </pc:spChg>
        <pc:spChg chg="add mod ord">
          <ac:chgData name="Rafael Casado González" userId="1c71fca1-7e6b-4c6f-8614-522343b393e6" providerId="ADAL" clId="{21BE2FB9-40D8-46C4-8792-EA1EBB674749}" dt="2021-10-25T15:49:43.904" v="171" actId="14100"/>
          <ac:spMkLst>
            <pc:docMk/>
            <pc:sldMk cId="2734903900" sldId="1314"/>
            <ac:spMk id="7" creationId="{1E1854C5-79B5-4C1C-982B-B6CD1D196E3B}"/>
          </ac:spMkLst>
        </pc:spChg>
        <pc:grpChg chg="add del mod">
          <ac:chgData name="Rafael Casado González" userId="1c71fca1-7e6b-4c6f-8614-522343b393e6" providerId="ADAL" clId="{21BE2FB9-40D8-46C4-8792-EA1EBB674749}" dt="2021-10-25T15:46:32.734" v="144" actId="478"/>
          <ac:grpSpMkLst>
            <pc:docMk/>
            <pc:sldMk cId="2734903900" sldId="1314"/>
            <ac:grpSpMk id="12" creationId="{A47F9E64-95E2-4796-BECD-AA86ACCFABFB}"/>
          </ac:grpSpMkLst>
        </pc:grpChg>
        <pc:grpChg chg="add mod">
          <ac:chgData name="Rafael Casado González" userId="1c71fca1-7e6b-4c6f-8614-522343b393e6" providerId="ADAL" clId="{21BE2FB9-40D8-46C4-8792-EA1EBB674749}" dt="2021-10-25T15:49:59.569" v="176" actId="1076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6" creationId="{FB1A23C5-FF7A-4705-9E39-F74F05FADB86}"/>
          </ac:grpSpMkLst>
        </pc:grpChg>
        <pc:picChg chg="add del mod">
          <ac:chgData name="Rafael Casado González" userId="1c71fca1-7e6b-4c6f-8614-522343b393e6" providerId="ADAL" clId="{21BE2FB9-40D8-46C4-8792-EA1EBB674749}" dt="2021-10-25T15:42:57.411" v="90" actId="478"/>
          <ac:picMkLst>
            <pc:docMk/>
            <pc:sldMk cId="2734903900" sldId="1314"/>
            <ac:picMk id="4" creationId="{B854B09B-7CB7-4C94-9EBF-965C46250BBA}"/>
          </ac:picMkLst>
        </pc:picChg>
        <pc:picChg chg="add mod">
          <ac:chgData name="Rafael Casado González" userId="1c71fca1-7e6b-4c6f-8614-522343b393e6" providerId="ADAL" clId="{21BE2FB9-40D8-46C4-8792-EA1EBB674749}" dt="2021-10-25T15:50:02.128" v="177" actId="1076"/>
          <ac:picMkLst>
            <pc:docMk/>
            <pc:sldMk cId="2734903900" sldId="1314"/>
            <ac:picMk id="5" creationId="{4E28142A-81AE-45C8-8A3D-17A51CAB411E}"/>
          </ac:picMkLst>
        </pc:picChg>
        <pc:picChg chg="add mod">
          <ac:chgData name="Rafael Casado González" userId="1c71fca1-7e6b-4c6f-8614-522343b393e6" providerId="ADAL" clId="{21BE2FB9-40D8-46C4-8792-EA1EBB674749}" dt="2021-10-25T15:50:06.884" v="178" actId="1076"/>
          <ac:picMkLst>
            <pc:docMk/>
            <pc:sldMk cId="2734903900" sldId="1314"/>
            <ac:picMk id="9" creationId="{95BEB68B-F10C-46B3-A543-F23AD626535D}"/>
          </ac:picMkLst>
        </pc:picChg>
        <pc:picChg chg="add del mod ord modCrop">
          <ac:chgData name="Rafael Casado González" userId="1c71fca1-7e6b-4c6f-8614-522343b393e6" providerId="ADAL" clId="{21BE2FB9-40D8-46C4-8792-EA1EBB674749}" dt="2021-10-25T15:45:34.586" v="134" actId="478"/>
          <ac:picMkLst>
            <pc:docMk/>
            <pc:sldMk cId="2734903900" sldId="1314"/>
            <ac:picMk id="11" creationId="{641CE48D-8D9E-4F01-A0FB-8FD3CE54F2E4}"/>
          </ac:picMkLst>
        </pc:picChg>
        <pc:picChg chg="mod">
          <ac:chgData name="Rafael Casado González" userId="1c71fca1-7e6b-4c6f-8614-522343b393e6" providerId="ADAL" clId="{21BE2FB9-40D8-46C4-8792-EA1EBB674749}" dt="2021-10-25T15:49:23.591" v="168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21BE2FB9-40D8-46C4-8792-EA1EBB674749}" dt="2021-10-25T15:50:19.192" v="198" actId="1038"/>
          <ac:picMkLst>
            <pc:docMk/>
            <pc:sldMk cId="2734903900" sldId="1314"/>
            <ac:picMk id="20" creationId="{5AC6AC70-E631-40AE-A138-82ED9D8EEA21}"/>
          </ac:picMkLst>
        </pc:picChg>
        <pc:picChg chg="add del mod">
          <ac:chgData name="Rafael Casado González" userId="1c71fca1-7e6b-4c6f-8614-522343b393e6" providerId="ADAL" clId="{21BE2FB9-40D8-46C4-8792-EA1EBB674749}" dt="2021-10-25T15:46:32.734" v="144" actId="478"/>
          <ac:picMkLst>
            <pc:docMk/>
            <pc:sldMk cId="2734903900" sldId="1314"/>
            <ac:picMk id="1026" creationId="{BCF3EA33-1E79-4DD1-8E93-D36C110895CF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4:20.936" v="608" actId="478"/>
        <pc:sldMkLst>
          <pc:docMk/>
          <pc:sldMk cId="1480231896" sldId="1315"/>
        </pc:sldMkLst>
        <pc:spChg chg="del">
          <ac:chgData name="Rafael Casado González" userId="1c71fca1-7e6b-4c6f-8614-522343b393e6" providerId="ADAL" clId="{21BE2FB9-40D8-46C4-8792-EA1EBB674749}" dt="2023-01-30T17:00:42.601" v="575" actId="478"/>
          <ac:spMkLst>
            <pc:docMk/>
            <pc:sldMk cId="1480231896" sldId="1315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1BE2FB9-40D8-46C4-8792-EA1EBB674749}" dt="2023-01-30T17:00:43.534" v="576" actId="478"/>
          <ac:spMkLst>
            <pc:docMk/>
            <pc:sldMk cId="1480231896" sldId="1315"/>
            <ac:spMk id="3" creationId="{3887EFCE-ACBA-265A-9CB4-4562E0ED516F}"/>
          </ac:spMkLst>
        </pc:spChg>
        <pc:picChg chg="del">
          <ac:chgData name="Rafael Casado González" userId="1c71fca1-7e6b-4c6f-8614-522343b393e6" providerId="ADAL" clId="{21BE2FB9-40D8-46C4-8792-EA1EBB674749}" dt="2023-01-30T16:55:34.557" v="564" actId="478"/>
          <ac:picMkLst>
            <pc:docMk/>
            <pc:sldMk cId="1480231896" sldId="1315"/>
            <ac:picMk id="4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1-30T16:58:07.556" v="568" actId="478"/>
          <ac:picMkLst>
            <pc:docMk/>
            <pc:sldMk cId="1480231896" sldId="1315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21BE2FB9-40D8-46C4-8792-EA1EBB674749}" dt="2023-01-30T17:00:51.309" v="578" actId="478"/>
          <ac:picMkLst>
            <pc:docMk/>
            <pc:sldMk cId="1480231896" sldId="1315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59.955" v="606" actId="732"/>
          <ac:picMkLst>
            <pc:docMk/>
            <pc:sldMk cId="1480231896" sldId="1315"/>
            <ac:picMk id="3076" creationId="{B112663B-0D08-7271-562F-6F0E0C5E01B4}"/>
          </ac:picMkLst>
        </pc:picChg>
        <pc:picChg chg="add del">
          <ac:chgData name="Rafael Casado González" userId="1c71fca1-7e6b-4c6f-8614-522343b393e6" providerId="ADAL" clId="{21BE2FB9-40D8-46C4-8792-EA1EBB674749}" dt="2023-01-30T17:04:20.936" v="608" actId="478"/>
          <ac:picMkLst>
            <pc:docMk/>
            <pc:sldMk cId="1480231896" sldId="1315"/>
            <ac:picMk id="3078" creationId="{2F496FC1-CF23-44B0-0962-16B8E54C20AC}"/>
          </ac:picMkLst>
        </pc:picChg>
      </pc:sldChg>
      <pc:sldChg chg="addSp delSp new del">
        <pc:chgData name="Rafael Casado González" userId="1c71fca1-7e6b-4c6f-8614-522343b393e6" providerId="ADAL" clId="{21BE2FB9-40D8-46C4-8792-EA1EBB674749}" dt="2023-01-30T15:55:43.757" v="412" actId="47"/>
        <pc:sldMkLst>
          <pc:docMk/>
          <pc:sldMk cId="3811406632" sldId="1315"/>
        </pc:sldMkLst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2" creationId="{22F7E298-600D-459E-517B-F515225EA201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3" creationId="{C24A9240-FFC1-7561-A0D6-DA7E25CE878D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4" creationId="{32539FA8-591D-5A95-B80F-572873F73CC0}"/>
          </ac:spMkLst>
        </pc:spChg>
        <pc:picChg chg="add">
          <ac:chgData name="Rafael Casado González" userId="1c71fca1-7e6b-4c6f-8614-522343b393e6" providerId="ADAL" clId="{21BE2FB9-40D8-46C4-8792-EA1EBB674749}" dt="2023-01-30T15:49:10.516" v="307"/>
          <ac:picMkLst>
            <pc:docMk/>
            <pc:sldMk cId="3811406632" sldId="1315"/>
            <ac:picMk id="2050" creationId="{279A9200-BA5D-0B32-9D12-A5688C5002F7}"/>
          </ac:picMkLst>
        </pc:picChg>
      </pc:sldChg>
      <pc:sldChg chg="delSp modSp add">
        <pc:chgData name="Rafael Casado González" userId="1c71fca1-7e6b-4c6f-8614-522343b393e6" providerId="ADAL" clId="{21BE2FB9-40D8-46C4-8792-EA1EBB674749}" dt="2023-01-30T17:01:01.368" v="581" actId="1076"/>
        <pc:sldMkLst>
          <pc:docMk/>
          <pc:sldMk cId="1128788563" sldId="1316"/>
        </pc:sldMkLst>
        <pc:picChg chg="mod">
          <ac:chgData name="Rafael Casado González" userId="1c71fca1-7e6b-4c6f-8614-522343b393e6" providerId="ADAL" clId="{21BE2FB9-40D8-46C4-8792-EA1EBB674749}" dt="2023-01-30T17:01:01.368" v="581" actId="1076"/>
          <ac:picMkLst>
            <pc:docMk/>
            <pc:sldMk cId="1128788563" sldId="1316"/>
            <ac:picMk id="3074" creationId="{611476EF-4FB0-4B51-6513-3BB17DC7900B}"/>
          </ac:picMkLst>
        </pc:picChg>
        <pc:picChg chg="del">
          <ac:chgData name="Rafael Casado González" userId="1c71fca1-7e6b-4c6f-8614-522343b393e6" providerId="ADAL" clId="{21BE2FB9-40D8-46C4-8792-EA1EBB674749}" dt="2023-01-30T17:00:54.855" v="579" actId="478"/>
          <ac:picMkLst>
            <pc:docMk/>
            <pc:sldMk cId="1128788563" sldId="1316"/>
            <ac:picMk id="3076" creationId="{B112663B-0D08-7271-562F-6F0E0C5E01B4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2:31.099" v="601" actId="732"/>
        <pc:sldMkLst>
          <pc:docMk/>
          <pc:sldMk cId="819292810" sldId="1317"/>
        </pc:sldMkLst>
        <pc:picChg chg="del">
          <ac:chgData name="Rafael Casado González" userId="1c71fca1-7e6b-4c6f-8614-522343b393e6" providerId="ADAL" clId="{21BE2FB9-40D8-46C4-8792-EA1EBB674749}" dt="2023-01-30T17:01:52.881" v="587" actId="478"/>
          <ac:picMkLst>
            <pc:docMk/>
            <pc:sldMk cId="819292810" sldId="1317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31.099" v="601" actId="732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add mod ord">
        <pc:chgData name="Rafael Casado González" userId="1c71fca1-7e6b-4c6f-8614-522343b393e6" providerId="ADAL" clId="{21BE2FB9-40D8-46C4-8792-EA1EBB674749}" dt="2023-02-06T14:57:23.977" v="740" actId="732"/>
        <pc:sldMkLst>
          <pc:docMk/>
          <pc:sldMk cId="142949735" sldId="1318"/>
        </pc:sldMkLst>
        <pc:spChg chg="mod">
          <ac:chgData name="Rafael Casado González" userId="1c71fca1-7e6b-4c6f-8614-522343b393e6" providerId="ADAL" clId="{21BE2FB9-40D8-46C4-8792-EA1EBB674749}" dt="2023-02-06T14:56:30.289" v="731" actId="14100"/>
          <ac:spMkLst>
            <pc:docMk/>
            <pc:sldMk cId="142949735" sldId="1318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6:08.926" v="727" actId="478"/>
          <ac:picMkLst>
            <pc:docMk/>
            <pc:sldMk cId="142949735" sldId="1318"/>
            <ac:picMk id="2" creationId="{32048665-B26A-369E-70B4-21F6E7781C0D}"/>
          </ac:picMkLst>
        </pc:picChg>
        <pc:picChg chg="del">
          <ac:chgData name="Rafael Casado González" userId="1c71fca1-7e6b-4c6f-8614-522343b393e6" providerId="ADAL" clId="{21BE2FB9-40D8-46C4-8792-EA1EBB674749}" dt="2023-02-06T14:45:45.622" v="617" actId="478"/>
          <ac:picMkLst>
            <pc:docMk/>
            <pc:sldMk cId="142949735" sldId="1318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2-06T14:56:52.094" v="736" actId="14100"/>
          <ac:picMkLst>
            <pc:docMk/>
            <pc:sldMk cId="142949735" sldId="1318"/>
            <ac:picMk id="1026" creationId="{96746F37-891F-634A-13BF-8534F4EDC143}"/>
          </ac:picMkLst>
        </pc:picChg>
        <pc:picChg chg="add mod">
          <ac:chgData name="Rafael Casado González" userId="1c71fca1-7e6b-4c6f-8614-522343b393e6" providerId="ADAL" clId="{21BE2FB9-40D8-46C4-8792-EA1EBB674749}" dt="2023-02-06T14:57:23.977" v="740" actId="73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add mod">
        <pc:chgData name="Rafael Casado González" userId="1c71fca1-7e6b-4c6f-8614-522343b393e6" providerId="ADAL" clId="{21BE2FB9-40D8-46C4-8792-EA1EBB674749}" dt="2023-02-11T15:26:56.269" v="869" actId="6549"/>
        <pc:sldMkLst>
          <pc:docMk/>
          <pc:sldMk cId="1358928948" sldId="1325"/>
        </pc:sldMkLst>
        <pc:spChg chg="mod">
          <ac:chgData name="Rafael Casado González" userId="1c71fca1-7e6b-4c6f-8614-522343b393e6" providerId="ADAL" clId="{21BE2FB9-40D8-46C4-8792-EA1EBB674749}" dt="2023-02-11T15:26:56.269" v="869" actId="6549"/>
          <ac:spMkLst>
            <pc:docMk/>
            <pc:sldMk cId="1358928948" sldId="1325"/>
            <ac:spMk id="5" creationId="{00000000-0000-0000-0000-000000000000}"/>
          </ac:spMkLst>
        </pc:spChg>
        <pc:spChg chg="del">
          <ac:chgData name="Rafael Casado González" userId="1c71fca1-7e6b-4c6f-8614-522343b393e6" providerId="ADAL" clId="{21BE2FB9-40D8-46C4-8792-EA1EBB674749}" dt="2023-02-11T15:23:58.356" v="765" actId="478"/>
          <ac:spMkLst>
            <pc:docMk/>
            <pc:sldMk cId="1358928948" sldId="1325"/>
            <ac:spMk id="7" creationId="{00000000-0000-0000-0000-000000000000}"/>
          </ac:spMkLst>
        </pc:sp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2-11T15:24:37.229" v="776" actId="14100"/>
          <ac:picMkLst>
            <pc:docMk/>
            <pc:sldMk cId="1358928948" sldId="1325"/>
            <ac:picMk id="1026" creationId="{2065A7EB-D028-18D6-C974-2CF58636B23D}"/>
          </ac:picMkLst>
        </pc:picChg>
      </pc:sldChg>
    </pc:docChg>
  </pc:docChgLst>
  <pc:docChgLst>
    <pc:chgData name="Rafael Casado González" userId="1c71fca1-7e6b-4c6f-8614-522343b393e6" providerId="ADAL" clId="{3B68B819-40D0-41CE-9E8F-5C8A8C91E1D4}"/>
    <pc:docChg chg="undo custSel addSld delSld modSld sldOrd delSection modSection">
      <pc:chgData name="Rafael Casado González" userId="1c71fca1-7e6b-4c6f-8614-522343b393e6" providerId="ADAL" clId="{3B68B819-40D0-41CE-9E8F-5C8A8C91E1D4}" dt="2023-11-13T10:43:18.652" v="903" actId="478"/>
      <pc:docMkLst>
        <pc:docMk/>
      </pc:docMkLst>
      <pc:sldChg chg="modSp mod">
        <pc:chgData name="Rafael Casado González" userId="1c71fca1-7e6b-4c6f-8614-522343b393e6" providerId="ADAL" clId="{3B68B819-40D0-41CE-9E8F-5C8A8C91E1D4}" dt="2023-11-13T09:05:55.209" v="27" actId="20577"/>
        <pc:sldMkLst>
          <pc:docMk/>
          <pc:sldMk cId="2730149711" sldId="1028"/>
        </pc:sldMkLst>
        <pc:spChg chg="mod">
          <ac:chgData name="Rafael Casado González" userId="1c71fca1-7e6b-4c6f-8614-522343b393e6" providerId="ADAL" clId="{3B68B819-40D0-41CE-9E8F-5C8A8C91E1D4}" dt="2023-11-13T09:05:55.209" v="27" actId="20577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3260356409" sldId="121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38:32.592" v="361" actId="20577"/>
        <pc:sldMkLst>
          <pc:docMk/>
          <pc:sldMk cId="3873387207" sldId="121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2" creationId="{D3ECA332-04A1-828F-DAAD-FE1D1C41C0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3" creationId="{71CE13AA-8777-9610-24D0-92E0A403359D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5" creationId="{BB2BBD5D-8CB5-D3E4-94EC-12FDD4448FC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38:32.592" v="361" actId="20577"/>
          <ac:spMkLst>
            <pc:docMk/>
            <pc:sldMk cId="3873387207" sldId="1216"/>
            <ac:spMk id="11268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5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49:18.029" v="465" actId="207"/>
        <pc:sldMkLst>
          <pc:docMk/>
          <pc:sldMk cId="2697501077" sldId="121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2" creationId="{6668C9D6-0571-A94E-BAA6-B7EF1EBF92F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3" creationId="{3C0FFA6B-A70B-31BA-E887-481C5DF0CD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4" creationId="{304A9314-6103-9BCC-B85D-841A27B7484A}"/>
          </ac:spMkLst>
        </pc:spChg>
        <pc:spChg chg="mod topLvl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9" creationId="{B40372CC-AE01-398B-6149-E1107C585FE5}"/>
          </ac:spMkLst>
        </pc:spChg>
        <pc:spChg chg="mod topLvl">
          <ac:chgData name="Rafael Casado González" userId="1c71fca1-7e6b-4c6f-8614-522343b393e6" providerId="ADAL" clId="{3B68B819-40D0-41CE-9E8F-5C8A8C91E1D4}" dt="2023-11-13T09:49:12" v="464" actId="207"/>
          <ac:spMkLst>
            <pc:docMk/>
            <pc:sldMk cId="2697501077" sldId="1217"/>
            <ac:spMk id="18" creationId="{EA6FAEBD-85F1-265C-C4D4-D1FB826CB251}"/>
          </ac:spMkLst>
        </pc:spChg>
        <pc:spChg chg="mod topLvl">
          <ac:chgData name="Rafael Casado González" userId="1c71fca1-7e6b-4c6f-8614-522343b393e6" providerId="ADAL" clId="{3B68B819-40D0-41CE-9E8F-5C8A8C91E1D4}" dt="2023-11-13T09:47:20.615" v="454" actId="207"/>
          <ac:spMkLst>
            <pc:docMk/>
            <pc:sldMk cId="2697501077" sldId="1217"/>
            <ac:spMk id="19" creationId="{8008BC06-C0D4-F05B-9541-5194443C3E8E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4" creationId="{42A3CFF6-FB6B-79CB-7AAB-DB130E3F380C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5" creationId="{DF0A6F74-BC94-D1D9-C563-84239FEDB796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7" creationId="{6D2CEF47-6544-4317-8C97-A57D71C2D6C5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8" creationId="{6838ED18-6D25-281F-3EC5-E20479C0E9F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9" creationId="{F7303C89-6BCE-DE98-BD67-5CD878692481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0" creationId="{A612962D-395C-5279-608A-2079AFE448F4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1" creationId="{AFD5A811-8DFA-4107-B2B6-21D0F5DDABB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8" creationId="{031A5A5F-E1CC-F3B9-E424-DEB95147006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9" creationId="{B513AC6B-E305-DAAE-9105-CABBA2C356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0" creationId="{CBA7F1A1-B6FF-BF85-82F9-E2A4851BCED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1" creationId="{7936D5BE-FDDD-C613-B685-DE01C090EC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2" creationId="{ACEE7E51-3855-293C-5ADF-7036511C096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3" creationId="{F1932367-8EE7-943F-7105-004E7CAA49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4" creationId="{379063B0-DFDC-0541-9AF2-DD93E720932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5" creationId="{FF02D6B9-F4DA-86B0-7CCD-E443B6C9D83A}"/>
          </ac:spMkLst>
        </pc:spChg>
        <pc:spChg chg="mod ord">
          <ac:chgData name="Rafael Casado González" userId="1c71fca1-7e6b-4c6f-8614-522343b393e6" providerId="ADAL" clId="{3B68B819-40D0-41CE-9E8F-5C8A8C91E1D4}" dt="2023-11-13T09:42:53.244" v="387" actId="1076"/>
          <ac:spMkLst>
            <pc:docMk/>
            <pc:sldMk cId="2697501077" sldId="1217"/>
            <ac:spMk id="2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7" creationId="{D299EFE1-C515-427F-D8D8-4EC5BB6112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8" creationId="{D3229A8A-9A5F-C517-E3D9-3F0C407077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9" creationId="{8B3CFE8B-D3DB-C935-763F-B7624734E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0" creationId="{5E80F185-B465-074C-E358-438E6B1A48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1" creationId="{9613C464-265A-D9F8-46AE-BDB3384DB0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2" creationId="{AC516315-EBFF-BE8B-1289-0DA8A8642B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3" creationId="{076DA5CE-8EEE-3863-2FD9-79C23995A3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4" creationId="{7C356C33-04CA-9F82-2C52-BB932AB0E72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5" creationId="{DEDD4B12-CA41-5D72-436B-A55CF9EC987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6" creationId="{95B64452-8449-30A5-EFA9-302086CD0F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7" creationId="{9B4156C5-F961-DE1B-2A41-56B4EF013B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8" creationId="{E67502CF-EB84-AD49-1FC5-D756B1F0D8B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9" creationId="{DD369120-08F7-096B-45B4-B5CFB2B8B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0" creationId="{28449D91-4FEC-DB37-1CB1-C7351C568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1" creationId="{7FD691BF-BE81-A28A-3E8F-0C6854C6679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2" creationId="{3D0797A6-20E8-639E-5904-4980E268E22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3" creationId="{030367A0-F0C1-BBE9-384C-8F27497640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4" creationId="{486DEF37-CA45-BA82-D3C5-3C0CA54A6E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5" creationId="{B69BDC6D-4396-AA8B-B5F2-C7C695E10D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6" creationId="{55D44AD3-46F7-11C2-E56F-295F2648D2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7" creationId="{592BB8FC-93C8-C886-8999-20A06760B2F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8" creationId="{CC302254-DA24-6C63-1477-3BEF5923AE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9" creationId="{282FE39B-1F75-33CB-765C-04DF9223571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1" creationId="{1179441D-C36A-EE11-2BB9-28031FAEA9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2" creationId="{28F70756-CE34-5CCC-6710-581F76486126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60" creationId="{00000000-0000-0000-0000-000000000000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1" creationId="{BA36482E-4B99-30EE-E9BC-024667AA9B5E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2" creationId="{2AA9DE8C-E508-72D0-374C-B46427896FC7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3" creationId="{F870F811-7DAB-7133-BCE9-69350351368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4" creationId="{7CED9E66-4FA9-9B6C-772A-5A35D9787CAF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5" creationId="{CFB3B242-7FEE-01C1-706A-FA6ED7F1AB79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6" creationId="{CC078AC9-CE88-3AE1-05E8-8E3DC2EC240B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7" creationId="{0128E165-26E7-3430-C8EC-63ED288A9D05}"/>
          </ac:spMkLst>
        </pc:spChg>
        <pc:spChg chg="mod topLvl">
          <ac:chgData name="Rafael Casado González" userId="1c71fca1-7e6b-4c6f-8614-522343b393e6" providerId="ADAL" clId="{3B68B819-40D0-41CE-9E8F-5C8A8C91E1D4}" dt="2023-11-13T09:48:27.671" v="460" actId="1076"/>
          <ac:spMkLst>
            <pc:docMk/>
            <pc:sldMk cId="2697501077" sldId="1217"/>
            <ac:spMk id="1174" creationId="{E27419EE-A309-F705-4AC9-3ADAD3326B70}"/>
          </ac:spMkLst>
        </pc:spChg>
        <pc:spChg chg="mod topLvl">
          <ac:chgData name="Rafael Casado González" userId="1c71fca1-7e6b-4c6f-8614-522343b393e6" providerId="ADAL" clId="{3B68B819-40D0-41CE-9E8F-5C8A8C91E1D4}" dt="2023-11-13T09:48:23.274" v="459" actId="1076"/>
          <ac:spMkLst>
            <pc:docMk/>
            <pc:sldMk cId="2697501077" sldId="1217"/>
            <ac:spMk id="1175" creationId="{A236A224-B5F0-4E57-1F1D-7A621E777AC7}"/>
          </ac:spMkLst>
        </pc:spChg>
        <pc:spChg chg="mod topLvl">
          <ac:chgData name="Rafael Casado González" userId="1c71fca1-7e6b-4c6f-8614-522343b393e6" providerId="ADAL" clId="{3B68B819-40D0-41CE-9E8F-5C8A8C91E1D4}" dt="2023-11-13T09:48:01.950" v="457" actId="1076"/>
          <ac:spMkLst>
            <pc:docMk/>
            <pc:sldMk cId="2697501077" sldId="1217"/>
            <ac:spMk id="1176" creationId="{DD7D87DE-6A05-298C-45B4-3C4FE9310344}"/>
          </ac:spMkLst>
        </pc:spChg>
        <pc:spChg chg="mod topLvl">
          <ac:chgData name="Rafael Casado González" userId="1c71fca1-7e6b-4c6f-8614-522343b393e6" providerId="ADAL" clId="{3B68B819-40D0-41CE-9E8F-5C8A8C91E1D4}" dt="2023-11-13T09:47:46.701" v="456" actId="207"/>
          <ac:spMkLst>
            <pc:docMk/>
            <pc:sldMk cId="2697501077" sldId="1217"/>
            <ac:spMk id="1177" creationId="{8D8A3EA0-F39E-1CEC-A23A-89955B08C315}"/>
          </ac:spMkLst>
        </pc:spChg>
        <pc:spChg chg="mod topLvl">
          <ac:chgData name="Rafael Casado González" userId="1c71fca1-7e6b-4c6f-8614-522343b393e6" providerId="ADAL" clId="{3B68B819-40D0-41CE-9E8F-5C8A8C91E1D4}" dt="2023-11-13T09:48:41.362" v="463" actId="1076"/>
          <ac:spMkLst>
            <pc:docMk/>
            <pc:sldMk cId="2697501077" sldId="1217"/>
            <ac:spMk id="1178" creationId="{3FC0964D-2495-2429-479F-6F9513B9896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1" creationId="{4C7346DC-3FC9-80C7-E92C-DB5975F07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2" creationId="{994DC465-1E5A-6D73-A040-9F2A8EDB239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3" creationId="{3BD016AD-B78A-0B69-F3EE-E5E4FDA2D4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8" creationId="{1C9C5EB8-B14E-56E2-F510-BFCBCD94F5B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9" creationId="{157F0E99-B5DA-CE9C-A3F1-E480B9A3E8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0" creationId="{6CF6C2B6-B0BC-9DE5-ED31-43534AF2DD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1" creationId="{AAAEF298-33E6-824E-82EC-11483EB9A14D}"/>
          </ac:spMkLst>
        </pc:spChg>
        <pc:spChg chg="mod ord">
          <ac:chgData name="Rafael Casado González" userId="1c71fca1-7e6b-4c6f-8614-522343b393e6" providerId="ADAL" clId="{3B68B819-40D0-41CE-9E8F-5C8A8C91E1D4}" dt="2023-11-13T09:39:14.034" v="364" actId="14100"/>
          <ac:spMkLst>
            <pc:docMk/>
            <pc:sldMk cId="2697501077" sldId="1217"/>
            <ac:spMk id="122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3" creationId="{F9A3F38D-1A31-80D0-A969-A8B36334554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4" creationId="{B10204AA-CE60-DF7A-A30D-597FCA41CA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5" creationId="{44EF1DB2-8AD8-8FC7-A2E9-36717FFF822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6" creationId="{D9397A17-A716-D0E7-A7B3-E7B00873D0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7" creationId="{578FD125-12D4-0448-D587-74EEAAFD8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8" creationId="{4B1ABBDD-7751-9D65-5FF4-9680EC63693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9" creationId="{1E639878-60D9-ED71-B56A-13E4227668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0" creationId="{A2F4C6D0-CD9D-CEED-AB22-1723B752018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1" creationId="{43C633EA-04CF-D53D-9866-11BD28D482FD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2" creationId="{27CA6130-E6AC-6D41-1C33-E0D81932A7A1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3" creationId="{CBB6C05B-1EF1-027E-5D51-4472D0AA3E1B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4" creationId="{773504B6-8683-62E0-A7A9-562147CC9F7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5" creationId="{378AA4FF-1405-E318-B1B9-FBBBA363F2C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6" creationId="{C333E185-3E8D-F615-03EE-98DB9F909A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7" creationId="{6C75BE13-62E7-0554-0053-BD3C596D7A8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8" creationId="{A4F5DC9D-0704-065B-CB01-0D9C8231CF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9" creationId="{3B36C7E0-C330-1523-B4D8-1A4085DA11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0" creationId="{E44709B7-D421-46F8-B393-D49F1272FD9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1" creationId="{E6E693F6-B7E6-F4D1-3A5F-3B7675299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2" creationId="{C3BCD7DD-5D43-24FF-B388-CBC931508E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3" creationId="{71209C0B-A404-3643-B668-F87A8E6F39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4" creationId="{9725A6AC-E09B-C332-EA5A-C1F5FA00A5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5" creationId="{24BD94FD-A33B-9A62-7EA8-4E3C52A071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6" creationId="{EF857C6A-8A69-2628-6D5A-E7EC2E0DCE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7" creationId="{A0D8935E-2226-F838-0C13-18B8B3A4AA1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8" creationId="{DAD0C4F3-711C-4808-F4CC-937CE7738B3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9" creationId="{6CCC8672-61A5-DCA2-7498-32B74283F58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0" creationId="{2ECC38D1-059D-C0C0-F3CC-D95C96CD2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1" creationId="{95EFC199-1A74-8703-7CF7-26A0C5E745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2" creationId="{BB5DC0A6-6BE2-38F0-D776-DA17C8DF9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3" creationId="{B76B74F1-62E3-D14B-4F44-D9F1DBD10D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4" creationId="{201C7CE8-F05E-98B1-685F-9436049744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5" creationId="{EFC6C938-BE9B-7445-AB99-0FE2C3250E2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6" creationId="{66906AAE-4CAC-41C8-0EBA-026F9D3566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7" creationId="{1F902C69-EB09-DBD9-59A9-33B98DBADBF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8" creationId="{E6D7B29B-74DA-4417-9E62-7E8655F2D276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123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0" creationId="{434CF5F8-AB20-BEA3-7896-51352D7111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1" creationId="{DF7ADFC8-85B6-8460-6E99-DA6B15A5F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2" creationId="{EF225614-F311-C692-D6F3-CB76DC77CD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3" creationId="{D9CB0BCA-878E-E636-14DF-99EAD1B36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4" creationId="{A3EA2C0A-B7A1-5C49-590B-1149D2C88D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5" creationId="{007CAF53-B2B5-F595-5820-94937FAEDE3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6" creationId="{D353AC6C-F7D5-EDFA-771F-ECC8144064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7" creationId="{27068033-3F1F-FFD4-8721-D579EC96C87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8" creationId="{A1F3335C-3CC9-769E-859B-B573F85DC7D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9" creationId="{0CD69874-B607-A0DB-30E6-61C41412712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0" creationId="{5BAA1CA8-25B4-3B0E-4D57-1BF75552206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1" creationId="{CCCA9647-DE3E-89DA-35BD-4B4D91E919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2" creationId="{FA37A8CC-8028-0F48-0E39-3D8D0195479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3" creationId="{07749C1C-6CE6-1841-6B3D-FAD931C85E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4" creationId="{47B40865-DBDB-53FE-3EFB-BD978D509E5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5" creationId="{2DE7CC93-DD32-C8BA-ADB8-E92D1536C65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6" creationId="{7DCB5C63-9898-85B1-1DC0-6B5B131F7A2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7" creationId="{D237B5A7-82B8-F5FA-2DD0-54BBF80A353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8" creationId="{23C30C5A-3698-D145-E749-17D0719F73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9" creationId="{9D3A41B9-AEE2-C480-7BA4-3A1A788655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0" creationId="{13D02209-DECC-B226-2770-222274020FE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1" creationId="{AF6A5B8E-22CD-2D47-CDC0-496580A7DB8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2" creationId="{9F232285-FA04-18CD-CDC3-7C659A7992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3" creationId="{6253678F-5435-1D6A-808B-EFA48853A54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4" creationId="{4BD6C916-4191-37C8-6E5D-2DA3DC8AAC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5" creationId="{4C0D9641-50EA-47AA-C84A-CC75D2BE4EC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6" creationId="{8074E259-E8A0-41D6-3875-FCA72A714A8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7" creationId="{9A7D63E3-2F60-3AC0-999D-1C03AACA58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8" creationId="{1671CF1F-0C21-DF7A-A372-AB6A96B24D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9" creationId="{59B10A07-6701-8B0A-B357-5FB6CC8FFF9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0" creationId="{20224DCA-C8A3-4079-D9A4-AE97587EF1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1" creationId="{432B39AA-7A29-1D78-81EB-8ABC12A0EFE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2" creationId="{6BC5E620-C7DD-24DF-6431-040BBD7259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3" creationId="{A5265A10-E28F-2438-CDB6-2ACE8F93DDE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4" creationId="{83F26FB3-C895-C40F-5A2C-75E9DB3504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5" creationId="{DBB55C13-761F-809B-E6EF-A830817C96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6" creationId="{AFB8D989-21DC-E29F-1985-7432E3D463A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7" creationId="{52A6E945-5171-DA55-2A1D-FACEC38499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8" creationId="{1E7C7559-D05C-0707-47D0-B5A1FF3A06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9" creationId="{63E3A825-22F4-FA48-43DD-34B708B398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0" creationId="{83B561C0-ACBF-FA4B-1212-C8A5C29E44F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1" creationId="{0698DB06-8F84-A98D-7514-560B57513E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2" creationId="{FA956AD0-1B05-47B6-3417-8F91C36EE5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3" creationId="{60F18E01-BD59-C6B5-CF69-D31C0377A3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4" creationId="{7A5920BE-EA23-9096-A976-D38622CB4A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5" creationId="{7625AA30-AA2A-ACE2-6548-C2D6CD9F221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6" creationId="{7562F098-8D27-ACB3-8CA7-EB182A14385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7" creationId="{6E7CCFAC-8568-0B46-971A-750E5439100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8" creationId="{1135921E-4F8C-AA21-3324-0DAAF1B0651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9" creationId="{054F73F9-A684-AFA5-6EFF-61BCA01648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0" creationId="{44CDB780-127F-B00E-E679-3B9EC9ED9DC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1" creationId="{1EC64F07-D18B-8C5C-892B-EF9B75236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2" creationId="{3346D234-8BE9-F4EB-E37B-498D50A3FA9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3" creationId="{8432EC8C-2A82-DE76-F4AD-393E7CD94C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4" creationId="{4958ECE7-1121-5C9C-ABE5-35169DE9B2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5" creationId="{3D94C744-7C12-AEE9-B4E8-4821C9B7C1A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6" creationId="{CC3A19D3-781F-B0D2-22E8-ABEF0BF54F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7" creationId="{52C891EC-2785-703B-B6B0-E848AB1C16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8" creationId="{B8ED6496-1225-25BD-6C69-81624E4B798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9" creationId="{8F308C7D-0BE6-D776-2C75-471C05F7F27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0" creationId="{497FF77C-0333-F208-6DE4-B8DDF281C20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1" creationId="{8AB8C760-9743-7970-A7B6-4DA8565876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2" creationId="{999C04B5-8DDD-82E5-65B2-52919FF74E3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3" creationId="{D09BC37C-DDB7-B307-84B6-8CE741D12B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4" creationId="{2E5E36A0-D6A4-FFFE-F072-110869C0924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5" creationId="{DA04073A-36F6-D8AC-7D6C-88CDEF61BEF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6" creationId="{79455B5C-965D-FBA9-B135-A150D4020AC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7" creationId="{F4D500C9-0A49-0863-6D3B-92443A7BF6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8" creationId="{88A9EAC2-A014-E6BA-B481-461C7A6B07C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9" creationId="{D60D706B-E838-4E65-1B18-EB8B37ABCDD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0" creationId="{86DDBF95-6E88-A11A-82FB-A5CAD54CBC1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1" creationId="{9035D821-4EE9-7F7A-C643-E1B61A4C743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2" creationId="{2FC498AD-7FEE-B20E-B708-79247B18F3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3" creationId="{4E5A0CDB-FCAE-6B29-23E3-0B807B7875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4" creationId="{AD754BA0-1912-2925-3B5F-0C5EE574BD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5" creationId="{61E192FA-E764-1906-A61E-9EEC760FC49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6" creationId="{FF541C92-4BDB-2B22-4946-BB68C346BC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7" creationId="{8E42F163-F349-CD9D-5AD3-96D6420374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8" creationId="{41ECDFB0-FBA5-7546-DE24-FB1A9E85984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9" creationId="{0E9890CA-C6E5-51A5-DD07-22899993A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0" creationId="{C108EC4E-8156-9729-F74E-3C7CB68A8B6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1" creationId="{C40839D3-9EBA-5BBD-018F-79F7C5D6986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2" creationId="{E96A491F-AF33-53B2-9087-EB22FDC5F6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3" creationId="{F8EF426F-8777-F88D-4653-5D9887D7F2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4" creationId="{0F19FC5B-8CDE-541B-5EB3-954E29170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5" creationId="{DD41F2B9-E57B-B6EF-8C56-3834D12C861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6" creationId="{E6E0BA2F-0B92-ECE9-2528-8AEA71FB85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7" creationId="{55A2094A-B818-9297-EFBD-435976AA8E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8" creationId="{79D50051-A0BA-8AF2-60BC-16164673A5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9" creationId="{FA202336-5A2C-9DA3-B183-A9A8B1DA6D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0" creationId="{A953F3F4-6189-8772-A731-30AEBFFDB16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1" creationId="{5D9E927D-8523-3F70-6560-9986F37DC9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2" creationId="{4EEF428C-2C52-42E6-167D-D5B883FF27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3" creationId="{A27CB9D2-4CF1-8D34-49E5-451C268CC4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4" creationId="{E108226F-7701-CEFC-C33F-FA3B5A409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5" creationId="{177BC70E-1DD1-CD60-A092-3E5CF52F9F4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6" creationId="{273623B3-6566-883D-1529-4FA4A3A658A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7" creationId="{3C69BA50-594C-5CBB-82A5-30C2391C2E4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8" creationId="{470A1578-5CFB-8F29-5363-B6995A30EA3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9" creationId="{D3BC0A1A-80C6-856A-C621-3BA476A6C3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0" creationId="{D2C3C995-C44F-15CE-D7E1-174729CE2BF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1" creationId="{2CEA3086-F4E5-3595-D3A9-0A8BEF86C9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2" creationId="{3AD3E456-4272-2AEF-F0F0-7C78F275E0A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3" creationId="{DE49393B-0394-D960-F020-95BF7369B0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4" creationId="{1E6D217E-5CB9-B2D8-929B-C081F245C5B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5" creationId="{D3A87F3E-EC86-FF10-821E-ECCDCED804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6" creationId="{7ACB6913-8B52-0A05-B4A9-9500DA21D1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7" creationId="{36807F83-A529-36B6-D84A-577CE19178C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8" creationId="{05C9F6A0-6364-8922-D2A3-DF6C12B7CF3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9" creationId="{DA31177B-5EF9-3B91-1784-906FBCDFA1B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0" creationId="{B7011420-66FE-F4F2-8AAD-CC7883A2CD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1" creationId="{0D52975F-24BC-4F92-C632-B6A25C6DEA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2" creationId="{67525847-B8E4-6475-30B9-7C41697C94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3" creationId="{EEE9BBCC-4681-AB8D-A478-EDF30C9D38F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4" creationId="{F5868A48-BDFA-ECEA-1E6B-60209C2DC57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5" creationId="{CD7BE0BC-FF9D-F80B-BDA4-6879E67F99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6" creationId="{7B9A338A-85D3-9FDE-3544-7DEDAF8A895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7" creationId="{F24B7D93-3014-E482-AD33-94FDF00CED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8" creationId="{771B75AC-6CD3-F6CA-2F2F-2808595049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9" creationId="{00A4329E-F102-71E8-F197-44C446F43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0" creationId="{3DE4FDFD-C84A-92A4-5A13-44E305A92F7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1" creationId="{10AB4327-577A-94E0-B7E4-5FCF0F0233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2" creationId="{8C6FC1CE-20C9-7A8B-939A-F527507EDD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3" creationId="{F363DC1B-D00E-6EA8-F02A-D49AFD06B9D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4" creationId="{A4C85F6B-3A23-74F4-3E95-60CD4490EB5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5" creationId="{82C55C8D-5D63-6014-7238-B5857941A6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6" creationId="{830C34B1-A61D-4381-799E-5A025239DC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7" creationId="{2D2FBD23-3FEC-1A4E-4731-EB074DB95C9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8" creationId="{AD54BEF5-73A4-1745-E460-E64A47F038D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9" creationId="{6E1DCC8A-5F61-4415-3B83-F32D89D93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0" creationId="{E3801291-1982-4DE5-F98B-1ADC8E70C4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1" creationId="{6E8D1426-5D84-EF61-2CF1-0229806AC1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2" creationId="{73EE83AE-4626-FE6A-70D1-87691C165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3" creationId="{08E7AC16-6DF9-0ED7-10B7-925BCD8C2A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4" creationId="{D73505D5-C0D3-F29F-AA6D-F80F0B922D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5" creationId="{9B12412A-8797-2A88-DDF2-84FB15F1A5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6" creationId="{7784B215-CC8E-D6DB-1CAD-DAF3DE5BD79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7" creationId="{0CA552CC-C8E6-299E-56B6-345FCB2D881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8" creationId="{AC1150EB-4B0D-5BF4-30BC-7F7E79C8EDD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9" creationId="{562230DE-CCE6-E6A0-097C-B7C789A489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0" creationId="{D1278301-B302-14F1-26BB-3C38490B327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1" creationId="{F3CB3FBC-B342-67A2-80A9-EB8E4BDD24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2" creationId="{9B806D40-27BC-0133-E21C-07208FA01D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3" creationId="{3422CFDB-089F-A6D1-3799-25D5DA3B7E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4" creationId="{BA4FE692-992C-31B8-9250-C2DA7B5AD2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5" creationId="{9B5E7D7D-33B0-CA64-D162-5A16D6464DB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6" creationId="{0E3E7FA1-891C-B4B9-DCC3-78D89C13F5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7" creationId="{C045A977-6F26-E1D1-3681-94108B4A4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8" creationId="{C1B4E5CE-6B3D-E824-0AB3-42FCD2B013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9" creationId="{B45271D2-E0EE-1863-BB6B-9378D6D85D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0" creationId="{CD84AD43-38E1-3899-2C77-2C7DAA3789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1" creationId="{DB5FD84A-FD0D-5F86-3782-4D37D4F0EAA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2" creationId="{97C38A70-EF38-83EC-3599-D9F00AD527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3" creationId="{93B14CF8-DF7D-D147-F606-222311BC3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4" creationId="{0CAEB1D6-2303-9264-05AD-88736291A3C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5" creationId="{3C1151F5-5B33-289B-6D21-A57913525D1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6" creationId="{46EC38AD-2247-3AF9-C255-2CE75B76A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7" creationId="{9301B3E5-9191-F0DC-8E10-75DCDD2E3696}"/>
          </ac:spMkLst>
        </pc:spChg>
        <pc:grpChg chg="add del 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5" creationId="{2A4207A0-881F-1E40-FCB0-7DA023CD932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6" creationId="{7B7D06F7-F928-840E-0109-B2DE7B277FED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7" creationId="{72FE3E79-C9F0-AA3C-8E33-223D7502096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" creationId="{54CD8A15-80CB-FC99-FA33-D2BFCF0CBEB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0" creationId="{EB667227-4EBD-E635-D177-C6CA28CCF1D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" creationId="{8E5D3AF7-97FA-5CB0-E7B6-9DF0D6EB8BD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2" creationId="{81FEB9F5-4AAB-6746-E9C9-5F4E1D91752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3" creationId="{C3487C61-4723-CCE6-882E-20D35C5C619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4" creationId="{57B60448-D029-B778-4550-680435752D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5" creationId="{3B075D8C-4D86-E3EA-FAA9-6A8D10441B6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6" creationId="{D12DFCD2-69C0-0262-04CD-0F296C3E6DA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7" creationId="{19530FEE-C356-EB6F-F7AC-9DDEE8F646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0" creationId="{3970DA58-E488-80C8-D736-BB77E05FC8E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1" creationId="{80271CD3-1E3F-6542-1356-ADF67D9435CC}"/>
          </ac:grpSpMkLst>
        </pc:grpChg>
        <pc:grpChg chg="mod topLvl">
          <ac:chgData name="Rafael Casado González" userId="1c71fca1-7e6b-4c6f-8614-522343b393e6" providerId="ADAL" clId="{3B68B819-40D0-41CE-9E8F-5C8A8C91E1D4}" dt="2023-11-13T09:44:58.264" v="398" actId="692"/>
          <ac:grpSpMkLst>
            <pc:docMk/>
            <pc:sldMk cId="2697501077" sldId="1217"/>
            <ac:grpSpMk id="22" creationId="{B9FF4698-8FAF-EBC1-ABD0-70C367801FA6}"/>
          </ac:grpSpMkLst>
        </pc:grpChg>
        <pc:grpChg chg="mod topLvl">
          <ac:chgData name="Rafael Casado González" userId="1c71fca1-7e6b-4c6f-8614-522343b393e6" providerId="ADAL" clId="{3B68B819-40D0-41CE-9E8F-5C8A8C91E1D4}" dt="2023-11-13T09:45:09.706" v="399" actId="692"/>
          <ac:grpSpMkLst>
            <pc:docMk/>
            <pc:sldMk cId="2697501077" sldId="1217"/>
            <ac:grpSpMk id="23" creationId="{4F5BA0D4-385C-3DBD-6136-774483896346}"/>
          </ac:grpSpMkLst>
        </pc:grpChg>
        <pc:grpChg chg="mod topLvl">
          <ac:chgData name="Rafael Casado González" userId="1c71fca1-7e6b-4c6f-8614-522343b393e6" providerId="ADAL" clId="{3B68B819-40D0-41CE-9E8F-5C8A8C91E1D4}" dt="2023-11-13T09:43:50.686" v="393" actId="1582"/>
          <ac:grpSpMkLst>
            <pc:docMk/>
            <pc:sldMk cId="2697501077" sldId="1217"/>
            <ac:grpSpMk id="26" creationId="{7016E390-BBFF-D2FC-4758-E57597CC6AE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4" creationId="{4546FE09-00C8-77F1-0FEC-C3A231400063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5" creationId="{57846A4D-08FF-E4E3-EE99-A3C935827725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6" creationId="{5FC73D0F-686C-DE1A-E65C-2360B8CBA42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7" creationId="{5A3401D4-B330-E99A-3317-A8E93442C33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8" creationId="{ED617C50-8DC5-5233-24BB-762CF2416419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9" creationId="{1C9AD5A1-17C0-D637-13EE-1D64D8A282D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70" creationId="{ACB5313D-BA7D-0FFE-FBBE-8F36AFCED038}"/>
          </ac:grpSpMkLst>
        </pc:grpChg>
        <pc:grpChg chg="del mod">
          <ac:chgData name="Rafael Casado González" userId="1c71fca1-7e6b-4c6f-8614-522343b393e6" providerId="ADAL" clId="{3B68B819-40D0-41CE-9E8F-5C8A8C91E1D4}" dt="2023-11-13T09:39:32.597" v="367" actId="478"/>
          <ac:grpSpMkLst>
            <pc:docMk/>
            <pc:sldMk cId="2697501077" sldId="1217"/>
            <ac:grpSpMk id="87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2" creationId="{00000000-0000-0000-0000-000000000000}"/>
          </ac:grpSpMkLst>
        </pc:grpChg>
        <pc:grpChg chg="mod topLvl">
          <ac:chgData name="Rafael Casado González" userId="1c71fca1-7e6b-4c6f-8614-522343b393e6" providerId="ADAL" clId="{3B68B819-40D0-41CE-9E8F-5C8A8C91E1D4}" dt="2023-11-13T09:47:39.230" v="455" actId="208"/>
          <ac:grpSpMkLst>
            <pc:docMk/>
            <pc:sldMk cId="2697501077" sldId="1217"/>
            <ac:grpSpMk id="1168" creationId="{89771B52-C252-220C-5CFF-0DB6E50E6CB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69" creationId="{F7211C4A-CA60-E008-9A93-3E2C250F5A4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0" creationId="{2410EA67-ADBD-3BEF-1693-524D43F01E7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1" creationId="{0DC5591D-9039-C5E9-0356-F04159C65DF4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2" creationId="{1A165F11-078E-693F-C172-FBA5663F5FA6}"/>
          </ac:grpSpMkLst>
        </pc:grpChg>
        <pc:grpChg chg="mod topLvl">
          <ac:chgData name="Rafael Casado González" userId="1c71fca1-7e6b-4c6f-8614-522343b393e6" providerId="ADAL" clId="{3B68B819-40D0-41CE-9E8F-5C8A8C91E1D4}" dt="2023-11-13T09:48:34.480" v="462" actId="1076"/>
          <ac:grpSpMkLst>
            <pc:docMk/>
            <pc:sldMk cId="2697501077" sldId="1217"/>
            <ac:grpSpMk id="1173" creationId="{BA87DF20-BDE3-7D5B-D2AC-85CC90FBD107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9" creationId="{1914BF4E-FB06-326B-EEAB-B2C2A9C8657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80" creationId="{FB5A3D13-55E8-1D65-887F-811D3F69B9C1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21:41.005" v="145" actId="14100"/>
        <pc:sldMkLst>
          <pc:docMk/>
          <pc:sldMk cId="3263509158" sldId="121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3" creationId="{7CFFA7F4-426A-FE2C-81AB-AA1BE640054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4" creationId="{6AB1C146-2A87-8C68-4284-45E039D8CE1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5" creationId="{C6CB597F-C326-BCCB-D4AE-E8C7F88EEA3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1:31.290" v="142" actId="14100"/>
          <ac:spMkLst>
            <pc:docMk/>
            <pc:sldMk cId="3263509158" sldId="121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1:41.005" v="145" actId="14100"/>
          <ac:picMkLst>
            <pc:docMk/>
            <pc:sldMk cId="3263509158" sldId="1219"/>
            <ac:picMk id="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0:57.984" v="139" actId="1076"/>
        <pc:sldMkLst>
          <pc:docMk/>
          <pc:sldMk cId="4177760186" sldId="1220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1" creationId="{0A0162AC-7175-0D42-A98E-675C9446B7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2" creationId="{E0F19B37-A147-2887-FE2D-FF661840722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3" creationId="{99FE8A5A-F693-8854-D0BA-0AE2A63635A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6" creationId="{5EB389C2-3CC0-C503-706B-B3C6E4803D4B}"/>
          </ac:spMkLst>
        </pc:spChg>
        <pc:spChg chg="mod">
          <ac:chgData name="Rafael Casado González" userId="1c71fca1-7e6b-4c6f-8614-522343b393e6" providerId="ADAL" clId="{3B68B819-40D0-41CE-9E8F-5C8A8C91E1D4}" dt="2023-11-13T09:19:33.810" v="117" actId="1036"/>
          <ac:spMkLst>
            <pc:docMk/>
            <pc:sldMk cId="4177760186" sldId="1220"/>
            <ac:spMk id="17" creationId="{38FF3099-BAB3-058D-48B4-A0DA3545AE7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9" creationId="{DD4D26C1-3D87-8B7B-2D95-CC8C5D2246C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0" creationId="{F32AB05D-30D9-A561-0FC2-ED15F53BA99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1" creationId="{44835841-5F1A-E970-1BC2-C21427BAE93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2" creationId="{1DDE9A31-D920-4992-363F-01AA4A32326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3" creationId="{AE95AFDC-DC7D-C60C-7EBC-B407FB7B4B2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4" creationId="{BBD2F721-EE69-3097-B4DC-37A4DAC4FC9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5" creationId="{68CBC1FF-13C6-B3A1-B70D-6E74CEACE54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6" creationId="{1808A6A4-33A0-0A42-2317-EB443111328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7" creationId="{F6521D81-A379-1FF4-75FA-DCD1CB0CD4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8" creationId="{85FCD625-A8F7-B763-FD4B-B4D7F923D8F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9" creationId="{A5F0E38B-4181-0982-11FF-E8022DDF13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0" creationId="{6C9053E4-65CA-F482-FE7E-34E66FDC33F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1" creationId="{7BFDADC6-3A3B-5A4E-EF0B-5E18EF746B8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4" creationId="{2113DE9A-C985-FC45-0B90-6ACD5E2A40C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5" creationId="{724EE24D-BAE2-9CBB-0FC8-A7AEA3FC75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6" creationId="{25B929B0-4A68-5EAF-99E0-024433D602C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7" creationId="{92DBB1D1-B983-E13B-D146-F4E16B8020D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1" creationId="{EF9888C9-D97A-DA0F-45EF-9930015098F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3" creationId="{2DBB01D0-50CA-B1F6-C4E1-BFA1D7E5437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4" creationId="{7ADFAECC-AF04-29FA-885B-CBD4878A784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5" creationId="{E8D490BB-27F3-4611-9F4C-870049BEBA3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6" creationId="{72619573-9B5A-B7A2-7245-D1830718D037}"/>
          </ac:spMkLst>
        </pc:spChg>
        <pc:spChg chg="mod">
          <ac:chgData name="Rafael Casado González" userId="1c71fca1-7e6b-4c6f-8614-522343b393e6" providerId="ADAL" clId="{3B68B819-40D0-41CE-9E8F-5C8A8C91E1D4}" dt="2023-11-13T09:19:51.424" v="128" actId="1035"/>
          <ac:spMkLst>
            <pc:docMk/>
            <pc:sldMk cId="4177760186" sldId="1220"/>
            <ac:spMk id="77" creationId="{BD777316-7A43-C86A-6FE7-782947732B1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8" creationId="{B21126CD-3ACB-57A7-1B5B-B8BFA82A9E6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9" creationId="{7A902A23-D7DF-3BA4-8622-1D4C5AF39E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0" creationId="{5EE55958-A3B6-7E56-8C45-BD11D6966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1" creationId="{E9FDB8A8-BD09-D714-49D2-C76397CC6B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2" creationId="{2A5659ED-4A35-A39E-729B-6D2F8CAF8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3" creationId="{AA546487-92DC-5240-1257-749ED4CAE2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4" creationId="{44C9C176-1E93-F1B3-C9AF-41928C830D1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5" creationId="{DD87AA11-AF1B-B019-749F-8621BAE938D9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8" creationId="{336621F7-0F7F-0CDD-CC92-E4B399BCC17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1" creationId="{13C1F9B7-7DD4-F298-0DC9-919D71784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2" creationId="{09ED2A2F-B30F-352E-211F-A3DC8249373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3" creationId="{8DC38316-E6EB-D78C-18E8-276A470CF3E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4" creationId="{5766331E-4E12-0E80-50B9-0A2ED959D72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5" creationId="{ADCA4570-478F-4C5B-B603-A783B389082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4" creationId="{A34CD997-7F61-9F60-8286-1B279678321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5" creationId="{7AAE5233-1312-0C23-E2B8-7FF1DBBED09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7" creationId="{0AD34A85-1588-804A-8310-991843E1FAB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8" creationId="{16CEA8EA-7018-C07C-9941-F522A4467EC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0" creationId="{656160D8-7E7D-FDDB-5238-76474AA5995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2" creationId="{FAD6B23D-0FB6-945D-3DE3-8901309900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3" creationId="{47748C03-A35C-7385-173C-19DB05C8742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6" creationId="{CF521189-A936-65A3-146B-28231DF6DA4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7" creationId="{FCA84E38-11D6-603B-4871-5E3F91080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53" creationId="{21253549-2027-23AC-95EC-1580A7F4AF3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90" creationId="{94E53D1E-FCBA-A3D7-CB2F-14C5F8BFB37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8" creationId="{75AC3072-C7CA-4BDC-003F-E9D17397947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9" creationId="{BB1754B7-53D9-08A3-9ED8-D3A3E7C2BCB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0" creationId="{C6415164-F869-14D8-9198-C52D872E8A1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1" creationId="{7DB201CC-96D2-AF2B-DD27-61963F8D6FE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2" creationId="{3EAD76B2-52AD-A178-4CEA-04CC78344F8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3" creationId="{EE049EF0-4954-DD65-CF77-993720778A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4" creationId="{E22A1DC1-7624-C0F8-4C0D-04E2F93C271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5" creationId="{5AD4889C-B863-1162-69F2-9F21137CF26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6" creationId="{F7B01633-093C-F1FC-E082-A4571E3274E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7" creationId="{97AFB2E3-9265-E7C7-5DB6-CA4A85F6EDF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8" creationId="{CB688708-305D-C86D-DF91-F46DEFD95E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9" creationId="{35255BA5-6DB6-DE6A-037E-307FD13130C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0" creationId="{5591ABFC-BFE2-AC20-64C7-747E905750E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1" creationId="{713E9159-8140-4D3A-C11F-A3BFC52395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2" creationId="{79EBD6D1-C6A7-CD11-1F34-68969B0E126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3" creationId="{538C8D3D-5C19-7582-30AB-C8E7E95835B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4" creationId="{3842FBCE-3071-2B37-3BDF-C237ABD93D9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5" creationId="{E16ED8D4-8619-CB67-BA05-FF47CB83E696}"/>
          </ac:spMkLst>
        </pc:s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6" creationId="{00000000-0000-0000-0000-000000000000}"/>
          </ac:grpSpMkLst>
        </pc:grpChg>
        <pc:grpChg chg="add del mod">
          <ac:chgData name="Rafael Casado González" userId="1c71fca1-7e6b-4c6f-8614-522343b393e6" providerId="ADAL" clId="{3B68B819-40D0-41CE-9E8F-5C8A8C91E1D4}" dt="2023-11-13T09:18:11.593" v="97" actId="478"/>
          <ac:grpSpMkLst>
            <pc:docMk/>
            <pc:sldMk cId="4177760186" sldId="1220"/>
            <ac:grpSpMk id="14" creationId="{2E774295-E6F1-E756-36B7-54C8B57D2A83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5" creationId="{2CBE51E0-7FC9-7524-44FC-509C9961C6F0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8" creationId="{6A28919A-8DCB-682A-E778-C68F052C6725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0" creationId="{FCDF8C43-ACF6-5697-9170-A126410EBAD6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2" creationId="{D80EA694-3825-0AB1-9347-B94803B06B16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6" creationId="{51409493-DCCB-4A0C-0F26-07F0358B19B9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9" creationId="{C4AD0C2C-8C3A-DE98-AB1C-3F8DBF9E016E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90" creationId="{B301FCFE-C07D-9AFB-D427-1A548CD302D4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074" creationId="{522DCAA8-22FA-AED3-800C-13B3E59821BD}"/>
          </ac:grpSpMkLst>
        </pc:grpChg>
        <pc:grpChg chg="add del 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127" creationId="{FF236D10-3B57-FC4F-924F-8FB81FE3D06D}"/>
          </ac:grpSpMkLst>
        </pc:grpChg>
        <pc:graphicFrameChg chg="add mod topLvl">
          <ac:chgData name="Rafael Casado González" userId="1c71fca1-7e6b-4c6f-8614-522343b393e6" providerId="ADAL" clId="{3B68B819-40D0-41CE-9E8F-5C8A8C91E1D4}" dt="2023-11-13T09:20:57.984" v="139" actId="1076"/>
          <ac:graphicFrameMkLst>
            <pc:docMk/>
            <pc:sldMk cId="4177760186" sldId="1220"/>
            <ac:graphicFrameMk id="69" creationId="{003AEA20-8FCC-73C3-FD0B-10ABF1D302BD}"/>
          </ac:graphicFrameMkLst>
        </pc:graphicFrameChg>
        <pc:graphicFrameChg chg="mod">
          <ac:chgData name="Rafael Casado González" userId="1c71fca1-7e6b-4c6f-8614-522343b393e6" providerId="ADAL" clId="{3B68B819-40D0-41CE-9E8F-5C8A8C91E1D4}" dt="2023-11-13T09:17:59.287" v="94" actId="164"/>
          <ac:graphicFrameMkLst>
            <pc:docMk/>
            <pc:sldMk cId="4177760186" sldId="1220"/>
            <ac:graphicFrameMk id="1026" creationId="{00000000-0000-0000-0000-000000000000}"/>
          </ac:graphicFrameMkLst>
        </pc:graphicFrameChg>
        <pc:picChg chg="add mod topLvl">
          <ac:chgData name="Rafael Casado González" userId="1c71fca1-7e6b-4c6f-8614-522343b393e6" providerId="ADAL" clId="{3B68B819-40D0-41CE-9E8F-5C8A8C91E1D4}" dt="2023-11-13T09:20:55.107" v="138" actId="1076"/>
          <ac:picMkLst>
            <pc:docMk/>
            <pc:sldMk cId="4177760186" sldId="1220"/>
            <ac:picMk id="68" creationId="{F2CEEBC2-86D5-1654-1ECE-E43F89B27A9F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4" creationId="{00000000-0000-0000-0000-000000000000}"/>
          </ac:picMkLst>
        </pc:picChg>
        <pc:picChg chg="add mod topLvl">
          <ac:chgData name="Rafael Casado González" userId="1c71fca1-7e6b-4c6f-8614-522343b393e6" providerId="ADAL" clId="{3B68B819-40D0-41CE-9E8F-5C8A8C91E1D4}" dt="2023-11-13T09:20:42.103" v="134" actId="1076"/>
          <ac:picMkLst>
            <pc:docMk/>
            <pc:sldMk cId="4177760186" sldId="1220"/>
            <ac:picMk id="1126" creationId="{ABB57359-654B-A3B8-A0B0-3DA7970B721D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1125602878" sldId="122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20873812" sldId="122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6:50.018" v="681" actId="1076"/>
        <pc:sldMkLst>
          <pc:docMk/>
          <pc:sldMk cId="1167341898" sldId="122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2" creationId="{154E1EB3-EB6E-85D6-9C2B-4247508458F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3" creationId="{B1FBDD0A-0A86-405A-9A46-5B4652B168CB}"/>
          </ac:spMkLst>
        </pc:spChg>
        <pc:spChg chg="add del mod ord">
          <ac:chgData name="Rafael Casado González" userId="1c71fca1-7e6b-4c6f-8614-522343b393e6" providerId="ADAL" clId="{3B68B819-40D0-41CE-9E8F-5C8A8C91E1D4}" dt="2023-11-13T10:12:44.799" v="655" actId="478"/>
          <ac:spMkLst>
            <pc:docMk/>
            <pc:sldMk cId="1167341898" sldId="1224"/>
            <ac:spMk id="4" creationId="{1CE4C48A-56FF-047D-BC90-497391B7FFDF}"/>
          </ac:spMkLst>
        </pc:spChg>
        <pc:spChg chg="mod">
          <ac:chgData name="Rafael Casado González" userId="1c71fca1-7e6b-4c6f-8614-522343b393e6" providerId="ADAL" clId="{3B68B819-40D0-41CE-9E8F-5C8A8C91E1D4}" dt="2023-11-13T10:16:34.590" v="677" actId="1076"/>
          <ac:spMkLst>
            <pc:docMk/>
            <pc:sldMk cId="1167341898" sldId="122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6:50.018" v="681" actId="1076"/>
          <ac:spMkLst>
            <pc:docMk/>
            <pc:sldMk cId="1167341898" sldId="1224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5:36.115" v="668"/>
          <ac:picMkLst>
            <pc:docMk/>
            <pc:sldMk cId="1167341898" sldId="1224"/>
            <ac:picMk id="5" creationId="{D14E34F6-CF57-29A5-AD79-5E22119FF7E8}"/>
          </ac:picMkLst>
        </pc:picChg>
        <pc:picChg chg="del mod">
          <ac:chgData name="Rafael Casado González" userId="1c71fca1-7e6b-4c6f-8614-522343b393e6" providerId="ADAL" clId="{3B68B819-40D0-41CE-9E8F-5C8A8C91E1D4}" dt="2023-11-13T10:15:30.318" v="666" actId="478"/>
          <ac:picMkLst>
            <pc:docMk/>
            <pc:sldMk cId="1167341898" sldId="1224"/>
            <ac:picMk id="1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3B68B819-40D0-41CE-9E8F-5C8A8C91E1D4}" dt="2023-11-13T10:37:51.443" v="845" actId="14100"/>
        <pc:sldMkLst>
          <pc:docMk/>
          <pc:sldMk cId="2517519217" sldId="122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2" creationId="{7D969B9E-AD90-7314-1DC2-70C03643436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3" creationId="{64D63984-640D-2A49-2199-CBC38BA134E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4" creationId="{FF6C7ED5-05F0-21E6-820F-CF3B28867D4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51.443" v="845" actId="14100"/>
          <ac:spMkLst>
            <pc:docMk/>
            <pc:sldMk cId="2517519217" sldId="1226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30477947" sldId="123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55853776" sldId="123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4807054" sldId="123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14438847" sldId="123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1:24.947" v="47" actId="1076"/>
        <pc:sldMkLst>
          <pc:docMk/>
          <pc:sldMk cId="4234070089" sldId="123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2" creationId="{75CCADF9-791D-25DB-F482-6706D1170725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3" creationId="{20400858-6BB3-0EA1-F6F2-49679B60CFD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1:07.625" v="43" actId="141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11:24.947" v="47" actId="1076"/>
          <ac:picMkLst>
            <pc:docMk/>
            <pc:sldMk cId="4234070089" sldId="1238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1:11.719" v="44" actId="1076"/>
          <ac:picMkLst>
            <pc:docMk/>
            <pc:sldMk cId="4234070089" sldId="1238"/>
            <ac:picMk id="10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13:17.260" v="62" actId="113"/>
        <pc:sldMkLst>
          <pc:docMk/>
          <pc:sldMk cId="2404857951" sldId="1239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2" creationId="{A09A9380-5BC0-22F4-9A57-6642FF767920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3" creationId="{748244D8-D2F2-E3B4-2693-B542B8F76B09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1:48.659" v="49" actId="1076"/>
          <ac:spMkLst>
            <pc:docMk/>
            <pc:sldMk cId="2404857951" sldId="1239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17.260" v="62" actId="113"/>
          <ac:spMkLst>
            <pc:docMk/>
            <pc:sldMk cId="2404857951" sldId="1239"/>
            <ac:spMk id="8196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11:48.659" v="49" actId="1076"/>
          <ac:grpSpMkLst>
            <pc:docMk/>
            <pc:sldMk cId="2404857951" sldId="1239"/>
            <ac:grpSpMk id="26" creationId="{00000000-0000-0000-0000-000000000000}"/>
          </ac:grpSpMkLst>
        </pc:grpChg>
      </pc:sldChg>
      <pc:sldChg chg="addSp delSp modSp mod ord delAnim modAnim chgLayout">
        <pc:chgData name="Rafael Casado González" userId="1c71fca1-7e6b-4c6f-8614-522343b393e6" providerId="ADAL" clId="{3B68B819-40D0-41CE-9E8F-5C8A8C91E1D4}" dt="2023-11-13T09:17:02.206" v="90" actId="1076"/>
        <pc:sldMkLst>
          <pc:docMk/>
          <pc:sldMk cId="4081967800" sldId="1241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2" creationId="{9FDBD860-F7CE-3BA7-A2E4-95D2EBB803C1}"/>
          </ac:spMkLst>
        </pc:spChg>
        <pc:spChg chg="add del mod ord">
          <ac:chgData name="Rafael Casado González" userId="1c71fca1-7e6b-4c6f-8614-522343b393e6" providerId="ADAL" clId="{3B68B819-40D0-41CE-9E8F-5C8A8C91E1D4}" dt="2023-11-13T09:16:35.478" v="85" actId="478"/>
          <ac:spMkLst>
            <pc:docMk/>
            <pc:sldMk cId="4081967800" sldId="1241"/>
            <ac:spMk id="4" creationId="{8B742DEE-1125-69BC-B0C1-BBF049064657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5" creationId="{35B8BAF3-74EE-8CD2-B585-76FF9BEB9B3A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4" creationId="{31E5BABA-631C-48F9-FD6E-51D26EBFA2B5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5" creationId="{93C465D7-ED34-086C-707F-A4C3B1A34CE9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6" creationId="{EA73A387-576E-41DA-2B3E-924785311034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7" creationId="{625F39FD-51D2-6E30-6B70-EFF69F783D5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9" creationId="{18165728-656A-9569-B1A2-0A1DFB54BF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0" creationId="{4EDCF4F7-C03C-AC92-2753-D5EE63C716C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1" creationId="{1B158A6A-513F-2505-4B14-47040792321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2" creationId="{CF5FFFFB-E1CE-5D72-FE60-63C5455FFF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3" creationId="{8372512D-5FBD-A126-937A-FECB9A9994D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4" creationId="{456ABC89-E05F-7098-D784-FB9F4B21562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5" creationId="{92FC4968-3778-9208-E343-619538C5D19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6" creationId="{B52A71B5-CAD7-2CFE-22D1-925E27CC90A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7" creationId="{7997F4F8-558F-7340-22B0-4617B9C93F9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8" creationId="{CA040E4C-C955-DF47-6BFB-C499AA8C90E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9" creationId="{7779C5C8-19E7-F5A1-F6F9-D72716EE21B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0" creationId="{27375E55-40F1-1B8E-5716-5BC22AF9C8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2" creationId="{13088B5B-270E-B3B2-64F6-2D37B8C1CA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3" creationId="{B0439526-8280-17DB-8FAA-3088C31055E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4" creationId="{1165C9D3-2A90-9EE2-E28E-5C2AD3FA870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6" creationId="{88EF68DB-34A9-5B18-7BC6-33EE7353D61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7" creationId="{32E8B92D-C5DD-90DE-01DD-A312A2A61F7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8" creationId="{C88A712A-EE5B-DD46-CB4E-6ACD43E6803C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0" creationId="{7F73593F-E4BC-AF46-DB94-16AFE37F8707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5" creationId="{D1AC4FD0-65F3-74A8-58A8-3E35EFDB15FB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68" creationId="{98FA2CAA-A8BF-AC85-F906-DC8CB84019B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71" creationId="{23955CEB-2E28-E14C-4B01-B2D7EABDB74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0" creationId="{A000DA0E-3C2C-8560-939E-05B2014A61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2" creationId="{16708D21-85EF-912C-F940-B78072ADD96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5" creationId="{6D911A4E-10CF-51F6-A7C0-496749219C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7" creationId="{B97F13E5-389E-5A8E-5BD8-5D0F7E54BBB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8" creationId="{95929544-5296-7CDE-5C97-F9B71437F2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9" creationId="{E220E42F-9758-E497-B115-08A1C6FC773F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0" creationId="{6A0AAAED-7B93-C14A-6F15-83C4E74209D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1" creationId="{E3F2F72C-8FA1-E0C4-02AA-6E6AEFFB374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3" creationId="{D9F7E79B-85C9-EC68-C0C8-10A5381EB63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4" creationId="{A79D69E5-380D-C8C8-7D0F-2739F1DB2027}"/>
          </ac:spMkLst>
        </pc:s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2" creationId="{00000000-0000-0000-0000-000000000000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3" creationId="{CC186C42-E366-864B-D0DD-CF16686EF048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8" creationId="{92378176-F711-B537-49DB-4AE87DF7130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1" creationId="{25E47A4A-BC01-F808-E43C-E5122AFDE5A7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5" creationId="{ABD6721A-9D94-03DE-90BF-3BB4D6DFB35F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62" creationId="{ED5B419B-B8E5-D9A2-2E3B-6374C898AEA6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75" creationId="{205949ED-0B98-160C-9983-ECC60E74D405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86" creationId="{CB5A7898-75A9-0780-3F5E-CB1DF0579DC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92" creationId="{F3EF4D0F-A4FD-37AD-B0F5-89EF883D807D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13:51.754" v="65" actId="20577"/>
        <pc:sldMkLst>
          <pc:docMk/>
          <pc:sldMk cId="1106961055" sldId="1242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2" creationId="{B955929F-61FD-ACE1-CA76-1C51C411E83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3" creationId="{B60FCA3A-47AE-AB72-D28B-D0E6925BCE6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51.754" v="65" actId="20577"/>
          <ac:spMkLst>
            <pc:docMk/>
            <pc:sldMk cId="1106961055" sldId="1242"/>
            <ac:spMk id="10244" creationId="{00000000-0000-0000-0000-000000000000}"/>
          </ac:spMkLst>
        </pc:spChg>
        <pc:grpChg chg="del mod">
          <ac:chgData name="Rafael Casado González" userId="1c71fca1-7e6b-4c6f-8614-522343b393e6" providerId="ADAL" clId="{3B68B819-40D0-41CE-9E8F-5C8A8C91E1D4}" dt="2023-11-13T09:12:43.227" v="56" actId="21"/>
          <ac:grpSpMkLst>
            <pc:docMk/>
            <pc:sldMk cId="1106961055" sldId="1242"/>
            <ac:grpSpMk id="21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13:08.135" v="61" actId="1076"/>
          <ac:picMkLst>
            <pc:docMk/>
            <pc:sldMk cId="1106961055" sldId="1242"/>
            <ac:picMk id="4" creationId="{F3DB2AFA-D815-DF30-ADB0-FA17EB317BF6}"/>
          </ac:picMkLst>
        </pc:pic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15.474" v="78" actId="20577"/>
        <pc:sldMkLst>
          <pc:docMk/>
          <pc:sldMk cId="3773261401" sldId="1244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2" creationId="{AAAC086C-B09D-AF7C-B798-4011C78744C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3" creationId="{037303BC-624F-E124-4BD8-93FFF556CBD3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15.474" v="78" actId="20577"/>
          <ac:spMkLst>
            <pc:docMk/>
            <pc:sldMk cId="3773261401" sldId="1244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0.769" v="68" actId="478"/>
          <ac:grpSpMkLst>
            <pc:docMk/>
            <pc:sldMk cId="3773261401" sldId="1244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1.005" v="69"/>
          <ac:picMkLst>
            <pc:docMk/>
            <pc:sldMk cId="3773261401" sldId="1244"/>
            <ac:picMk id="4" creationId="{A567D6B7-A1D9-796F-A1E5-F8A4E47CD05E}"/>
          </ac:picMkLst>
        </pc:pic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49.383" v="80" actId="14100"/>
        <pc:sldMkLst>
          <pc:docMk/>
          <pc:sldMk cId="4197475231" sldId="1245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2" creationId="{D7918D73-EB78-DAC6-17C1-724E0DB0C5B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3" creationId="{CB977456-5071-6177-E786-69D9ECBB881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49.383" v="80" actId="14100"/>
          <ac:spMkLst>
            <pc:docMk/>
            <pc:sldMk cId="4197475231" sldId="1245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3.728" v="70" actId="478"/>
          <ac:grpSpMkLst>
            <pc:docMk/>
            <pc:sldMk cId="4197475231" sldId="1245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3.944" v="71"/>
          <ac:picMkLst>
            <pc:docMk/>
            <pc:sldMk cId="4197475231" sldId="1245"/>
            <ac:picMk id="4" creationId="{9A4E403A-42A1-B566-E12C-CB0145F9E216}"/>
          </ac:picMkLst>
        </pc:pic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6:19.850" v="84" actId="14100"/>
        <pc:sldMkLst>
          <pc:docMk/>
          <pc:sldMk cId="2037095994" sldId="1246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2" creationId="{04633B65-4BEA-8B6E-A435-F248E126F5D7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3" creationId="{112B0BFC-DEED-466E-FB62-FA6DD804288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6:19.850" v="84" actId="14100"/>
          <ac:spMkLst>
            <pc:docMk/>
            <pc:sldMk cId="2037095994" sldId="1246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6.705" v="72" actId="478"/>
          <ac:grpSpMkLst>
            <pc:docMk/>
            <pc:sldMk cId="2037095994" sldId="1246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6.921" v="73"/>
          <ac:picMkLst>
            <pc:docMk/>
            <pc:sldMk cId="2037095994" sldId="1246"/>
            <ac:picMk id="4" creationId="{A8E0AB1A-F844-21D2-CC8C-B2FD59AAF6FF}"/>
          </ac:picMkLst>
        </pc:pic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4:55.003" v="75" actId="6549"/>
        <pc:sldMkLst>
          <pc:docMk/>
          <pc:sldMk cId="1872588671" sldId="1247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2" creationId="{81729349-F3BB-3879-9532-C5164D705F4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3" creationId="{397648EE-B378-819C-FA4A-1AFC325D5DAE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4:55.003" v="75" actId="6549"/>
          <ac:spMkLst>
            <pc:docMk/>
            <pc:sldMk cId="1872588671" sldId="1247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07.599" v="66" actId="478"/>
          <ac:grpSpMkLst>
            <pc:docMk/>
            <pc:sldMk cId="1872588671" sldId="1247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07.972" v="67"/>
          <ac:picMkLst>
            <pc:docMk/>
            <pc:sldMk cId="1872588671" sldId="1247"/>
            <ac:picMk id="4" creationId="{8768804C-2984-601D-72A5-BEF7FE9FBA1C}"/>
          </ac:picMkLst>
        </pc:pic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7:24.221" v="91" actId="14100"/>
        <pc:sldMkLst>
          <pc:docMk/>
          <pc:sldMk cId="3530982051" sldId="124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2" creationId="{73A57064-8BE7-678D-D61D-86D52516318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3" creationId="{7EA481EE-EEF0-9617-85CC-F9EC5E346427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7:24.221" v="91" actId="14100"/>
          <ac:spMkLst>
            <pc:docMk/>
            <pc:sldMk cId="3530982051" sldId="1248"/>
            <ac:spMk id="10244" creationId="{00000000-0000-0000-0000-000000000000}"/>
          </ac:spMkLst>
        </pc:spChg>
      </pc:sldChg>
      <pc:sldChg chg="addSp delSp modSp mod ord chgLayout">
        <pc:chgData name="Rafael Casado González" userId="1c71fca1-7e6b-4c6f-8614-522343b393e6" providerId="ADAL" clId="{3B68B819-40D0-41CE-9E8F-5C8A8C91E1D4}" dt="2023-11-13T09:22:43.743" v="158" actId="1076"/>
        <pc:sldMkLst>
          <pc:docMk/>
          <pc:sldMk cId="3278985761" sldId="124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3" creationId="{E2602AE6-4124-B6CE-C0B0-2F02FC3A32A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4" creationId="{D2AE29E3-68DF-EA07-7EA3-4CDBE170153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5" creationId="{DDC19CA5-8B63-DAD6-BF8D-0572BACA5551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2:10.894" v="147" actId="207"/>
          <ac:spMkLst>
            <pc:docMk/>
            <pc:sldMk cId="3278985761" sldId="124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2:33.690" v="155" actId="1076"/>
          <ac:picMkLst>
            <pc:docMk/>
            <pc:sldMk cId="3278985761" sldId="1249"/>
            <ac:picMk id="205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25.890" v="151" actId="1076"/>
          <ac:picMkLst>
            <pc:docMk/>
            <pc:sldMk cId="3278985761" sldId="1249"/>
            <ac:picMk id="205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43.743" v="158" actId="1076"/>
          <ac:picMkLst>
            <pc:docMk/>
            <pc:sldMk cId="3278985761" sldId="1249"/>
            <ac:picMk id="2060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36.942" v="156" actId="14100"/>
          <ac:picMkLst>
            <pc:docMk/>
            <pc:sldMk cId="3278985761" sldId="1249"/>
            <ac:picMk id="2064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5:50.800" v="209" actId="1076"/>
        <pc:sldMkLst>
          <pc:docMk/>
          <pc:sldMk cId="777515199" sldId="125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2" creationId="{37DFDD3E-F5B1-EDB7-17C3-C24A8257008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" creationId="{CEE730EE-E4C6-9CC5-21B6-A4F95EEDAD7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4" creationId="{359BB9F5-5D5D-08C7-7012-AE6346CE193E}"/>
          </ac:spMkLst>
        </pc:spChg>
        <pc:spChg chg="mod ord">
          <ac:chgData name="Rafael Casado González" userId="1c71fca1-7e6b-4c6f-8614-522343b393e6" providerId="ADAL" clId="{3B68B819-40D0-41CE-9E8F-5C8A8C91E1D4}" dt="2023-11-13T09:23:59.397" v="169" actId="14100"/>
          <ac:spMkLst>
            <pc:docMk/>
            <pc:sldMk cId="777515199" sldId="125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01.154" v="205" actId="1038"/>
          <ac:spMkLst>
            <pc:docMk/>
            <pc:sldMk cId="777515199" sldId="1252"/>
            <ac:spMk id="357514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25:50.800" v="209" actId="1076"/>
          <ac:grpSpMkLst>
            <pc:docMk/>
            <pc:sldMk cId="777515199" sldId="1252"/>
            <ac:grpSpMk id="357460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25:50.800" v="209" actId="1076"/>
          <ac:graphicFrameMkLst>
            <pc:docMk/>
            <pc:sldMk cId="777515199" sldId="1252"/>
            <ac:graphicFrameMk id="357521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25:29.416" v="206" actId="1076"/>
          <ac:picMkLst>
            <pc:docMk/>
            <pc:sldMk cId="777515199" sldId="1252"/>
            <ac:picMk id="5122" creationId="{AB1EB027-C9A9-486D-B234-0064679F06DC}"/>
          </ac:picMkLst>
        </pc:picChg>
        <pc:picChg chg="mod">
          <ac:chgData name="Rafael Casado González" userId="1c71fca1-7e6b-4c6f-8614-522343b393e6" providerId="ADAL" clId="{3B68B819-40D0-41CE-9E8F-5C8A8C91E1D4}" dt="2023-11-13T09:24:49.602" v="183" actId="1076"/>
          <ac:picMkLst>
            <pc:docMk/>
            <pc:sldMk cId="777515199" sldId="1252"/>
            <ac:picMk id="3575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9:06.931" v="245" actId="1076"/>
        <pc:sldMkLst>
          <pc:docMk/>
          <pc:sldMk cId="1765221541" sldId="125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2" creationId="{8C28E4AB-333A-FB65-7238-59B7EA053D2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4" creationId="{440099EE-0860-4EA0-44FE-1FA6FDDA3811}"/>
          </ac:spMkLst>
        </pc:spChg>
        <pc:spChg chg="mod ord">
          <ac:chgData name="Rafael Casado González" userId="1c71fca1-7e6b-4c6f-8614-522343b393e6" providerId="ADAL" clId="{3B68B819-40D0-41CE-9E8F-5C8A8C91E1D4}" dt="2023-11-13T09:28:51.846" v="243" actId="20577"/>
          <ac:spMkLst>
            <pc:docMk/>
            <pc:sldMk cId="1765221541" sldId="125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7" creationId="{65D39C73-E117-28A6-2340-DF939CAA4F2E}"/>
          </ac:spMkLst>
        </pc:spChg>
        <pc:spChg chg="mod">
          <ac:chgData name="Rafael Casado González" userId="1c71fca1-7e6b-4c6f-8614-522343b393e6" providerId="ADAL" clId="{3B68B819-40D0-41CE-9E8F-5C8A8C91E1D4}" dt="2023-11-13T09:29:06.931" v="245" actId="1076"/>
          <ac:spMkLst>
            <pc:docMk/>
            <pc:sldMk cId="1765221541" sldId="1256"/>
            <ac:spMk id="4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6:27.516" v="212" actId="14100"/>
          <ac:picMkLst>
            <pc:docMk/>
            <pc:sldMk cId="1765221541" sldId="1256"/>
            <ac:picMk id="3" creationId="{CB996210-A800-4CC3-B311-08C2BFAB6302}"/>
          </ac:picMkLst>
        </pc:picChg>
        <pc:picChg chg="mod">
          <ac:chgData name="Rafael Casado González" userId="1c71fca1-7e6b-4c6f-8614-522343b393e6" providerId="ADAL" clId="{3B68B819-40D0-41CE-9E8F-5C8A8C91E1D4}" dt="2023-11-13T09:29:01.498" v="244" actId="1076"/>
          <ac:picMkLst>
            <pc:docMk/>
            <pc:sldMk cId="1765221541" sldId="1256"/>
            <ac:picMk id="6" creationId="{6A5863F5-5643-4B29-9C46-124413821B2A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8:48.780" v="242" actId="20577"/>
        <pc:sldMkLst>
          <pc:docMk/>
          <pc:sldMk cId="3227917440" sldId="125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2" creationId="{7AF022FC-97FC-2AE4-7677-D009B370C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" creationId="{24835446-E084-8841-BE05-20EC1510066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4" creationId="{91F43173-78FB-5238-7C68-B213A91431EE}"/>
          </ac:spMkLst>
        </pc:spChg>
        <pc:spChg chg="mod ord">
          <ac:chgData name="Rafael Casado González" userId="1c71fca1-7e6b-4c6f-8614-522343b393e6" providerId="ADAL" clId="{3B68B819-40D0-41CE-9E8F-5C8A8C91E1D4}" dt="2023-11-13T09:28:48.780" v="242" actId="20577"/>
          <ac:spMkLst>
            <pc:docMk/>
            <pc:sldMk cId="3227917440" sldId="125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8:32.899" v="237" actId="1076"/>
          <ac:picMkLst>
            <pc:docMk/>
            <pc:sldMk cId="3227917440" sldId="1257"/>
            <ac:picMk id="2050" creationId="{4811A60A-B84B-477B-817F-2050122D848F}"/>
          </ac:picMkLst>
        </pc:pic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054" creationId="{F3651FE5-64A0-49E3-8623-9010C5C68924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4:27.333" v="301" actId="1076"/>
        <pc:sldMkLst>
          <pc:docMk/>
          <pc:sldMk cId="2009315873" sldId="125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2" creationId="{E4E0D89D-7220-4001-05D7-B2AF384CC81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" creationId="{CE410159-DDE5-8313-00C7-F40267A124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4" creationId="{80D30BD9-9AC4-8EEB-3278-2159A33E078F}"/>
          </ac:spMkLst>
        </pc:spChg>
        <pc:spChg chg="mod ord">
          <ac:chgData name="Rafael Casado González" userId="1c71fca1-7e6b-4c6f-8614-522343b393e6" providerId="ADAL" clId="{3B68B819-40D0-41CE-9E8F-5C8A8C91E1D4}" dt="2023-11-13T09:33:42.260" v="297" actId="14100"/>
          <ac:spMkLst>
            <pc:docMk/>
            <pc:sldMk cId="2009315873" sldId="125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9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34:17.739" v="299" actId="1076"/>
          <ac:grpSpMkLst>
            <pc:docMk/>
            <pc:sldMk cId="2009315873" sldId="1258"/>
            <ac:grpSpMk id="9" creationId="{15EAB417-DCD3-16F3-86D6-6D6BBEB3E7A5}"/>
          </ac:grpSpMkLst>
        </pc:grpChg>
        <pc:picChg chg="add 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6" creationId="{6A71F88D-3A77-3C8F-8C3C-5DCC4BFAAB1B}"/>
          </ac:picMkLst>
        </pc:picChg>
        <pc:picChg chg="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3.777" v="300" actId="14100"/>
          <ac:picMkLst>
            <pc:docMk/>
            <pc:sldMk cId="2009315873" sldId="1258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7.333" v="301" actId="1076"/>
          <ac:picMkLst>
            <pc:docMk/>
            <pc:sldMk cId="2009315873" sldId="1258"/>
            <ac:picMk id="1026" creationId="{C2D4ED11-148A-4B64-84EF-C787C4B30371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7:24.676" v="350" actId="1076"/>
        <pc:sldMkLst>
          <pc:docMk/>
          <pc:sldMk cId="631626185" sldId="125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2" creationId="{35FF7C00-3089-8AFF-1EBC-5766FA1CC8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" creationId="{CF9577DD-F936-C80E-CE4B-A17C13D9F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4" creationId="{C84975F1-16FD-67C6-3782-5534BED1483C}"/>
          </ac:spMkLst>
        </pc:spChg>
        <pc:spChg chg="mod ord">
          <ac:chgData name="Rafael Casado González" userId="1c71fca1-7e6b-4c6f-8614-522343b393e6" providerId="ADAL" clId="{3B68B819-40D0-41CE-9E8F-5C8A8C91E1D4}" dt="2023-11-13T09:37:09.750" v="349" actId="20577"/>
          <ac:spMkLst>
            <pc:docMk/>
            <pc:sldMk cId="631626185" sldId="1259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14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37:24.676" v="350" actId="1076"/>
          <ac:graphicFrameMkLst>
            <pc:docMk/>
            <pc:sldMk cId="631626185" sldId="1259"/>
            <ac:graphicFrameMk id="10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8:02.350" v="356" actId="14100"/>
        <pc:sldMkLst>
          <pc:docMk/>
          <pc:sldMk cId="4157081759" sldId="126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2" creationId="{54AB66FE-2633-7860-B4B3-0E5A9B57D23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" creationId="{83722986-89D0-B4A7-FC6A-312788618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4" creationId="{DEBA6DD6-80DE-57FF-DC90-535300147681}"/>
          </ac:spMkLst>
        </pc:spChg>
        <pc:spChg chg="mod ord">
          <ac:chgData name="Rafael Casado González" userId="1c71fca1-7e6b-4c6f-8614-522343b393e6" providerId="ADAL" clId="{3B68B819-40D0-41CE-9E8F-5C8A8C91E1D4}" dt="2023-11-13T09:37:57.483" v="355" actId="14100"/>
          <ac:spMkLst>
            <pc:docMk/>
            <pc:sldMk cId="4157081759" sldId="126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3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38:02.350" v="356" actId="14100"/>
          <ac:picMkLst>
            <pc:docMk/>
            <pc:sldMk cId="4157081759" sldId="1260"/>
            <ac:picMk id="136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98782707" sldId="126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46769740" sldId="126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13.824" v="642" actId="20577"/>
        <pc:sldMkLst>
          <pc:docMk/>
          <pc:sldMk cId="932056639" sldId="1263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2" creationId="{B6B7DF4F-92E2-A082-27CF-ED215E261E0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3" creationId="{599F2B43-B8BC-42A3-1B4D-C88E4E76E9A5}"/>
          </ac:spMkLst>
        </pc:spChg>
        <pc:spChg chg="add del mod ord">
          <ac:chgData name="Rafael Casado González" userId="1c71fca1-7e6b-4c6f-8614-522343b393e6" providerId="ADAL" clId="{3B68B819-40D0-41CE-9E8F-5C8A8C91E1D4}" dt="2023-11-13T10:03:50.334" v="581" actId="478"/>
          <ac:spMkLst>
            <pc:docMk/>
            <pc:sldMk cId="932056639" sldId="1263"/>
            <ac:spMk id="4" creationId="{F0897EFF-CF7B-039C-E09D-1C104B71F38D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5" creationId="{75533340-B663-605D-EA29-298B4A0B7E8B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6" creationId="{170DE03A-752D-3E9F-0AC0-57A374E7D736}"/>
          </ac:spMkLst>
        </pc:spChg>
        <pc:spChg chg="add mod ord">
          <ac:chgData name="Rafael Casado González" userId="1c71fca1-7e6b-4c6f-8614-522343b393e6" providerId="ADAL" clId="{3B68B819-40D0-41CE-9E8F-5C8A8C91E1D4}" dt="2023-11-13T10:08:38.735" v="622" actId="6549"/>
          <ac:spMkLst>
            <pc:docMk/>
            <pc:sldMk cId="932056639" sldId="1263"/>
            <ac:spMk id="7" creationId="{6A61B04F-33ED-8A04-379E-2631353847E2}"/>
          </ac:spMkLst>
        </pc:spChg>
        <pc:spChg chg="mod ord">
          <ac:chgData name="Rafael Casado González" userId="1c71fca1-7e6b-4c6f-8614-522343b393e6" providerId="ADAL" clId="{3B68B819-40D0-41CE-9E8F-5C8A8C91E1D4}" dt="2023-11-13T10:08:28.479" v="615" actId="20577"/>
          <ac:spMkLst>
            <pc:docMk/>
            <pc:sldMk cId="932056639" sldId="1263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13.824" v="642" actId="20577"/>
          <ac:spMkLst>
            <pc:docMk/>
            <pc:sldMk cId="932056639" sldId="1263"/>
            <ac:spMk id="1741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9:22.402" v="631" actId="1076"/>
          <ac:picMkLst>
            <pc:docMk/>
            <pc:sldMk cId="932056639" sldId="1263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22121302" sldId="126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040809184" sldId="126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53.209" v="644" actId="14100"/>
        <pc:sldMkLst>
          <pc:docMk/>
          <pc:sldMk cId="4097571841" sldId="126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2" creationId="{75D089D9-D21F-F971-8208-E1AA83CC557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3" creationId="{651D7B8C-1A05-29E9-45DC-009BA56022BD}"/>
          </ac:spMkLst>
        </pc:spChg>
        <pc:spChg chg="add del mod ord">
          <ac:chgData name="Rafael Casado González" userId="1c71fca1-7e6b-4c6f-8614-522343b393e6" providerId="ADAL" clId="{3B68B819-40D0-41CE-9E8F-5C8A8C91E1D4}" dt="2023-11-13T10:05:51.887" v="592" actId="478"/>
          <ac:spMkLst>
            <pc:docMk/>
            <pc:sldMk cId="4097571841" sldId="1264"/>
            <ac:spMk id="4" creationId="{665AA3FC-C618-4F3D-9B9E-13A0853F1467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7" creationId="{8A6179AF-EF0D-C59B-A464-5555E866C9C9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8" creationId="{A5E52DBD-2DDE-1EDC-E63C-F02184E8CDFF}"/>
          </ac:spMkLst>
        </pc:spChg>
        <pc:spChg chg="add mod ord">
          <ac:chgData name="Rafael Casado González" userId="1c71fca1-7e6b-4c6f-8614-522343b393e6" providerId="ADAL" clId="{3B68B819-40D0-41CE-9E8F-5C8A8C91E1D4}" dt="2023-11-13T10:08:53.683" v="626"/>
          <ac:spMkLst>
            <pc:docMk/>
            <pc:sldMk cId="4097571841" sldId="1264"/>
            <ac:spMk id="9" creationId="{D060A648-C55D-5D4B-243B-362C21F60414}"/>
          </ac:spMkLst>
        </pc:spChg>
        <pc:spChg chg="mod ord">
          <ac:chgData name="Rafael Casado González" userId="1c71fca1-7e6b-4c6f-8614-522343b393e6" providerId="ADAL" clId="{3B68B819-40D0-41CE-9E8F-5C8A8C91E1D4}" dt="2023-11-13T10:09:07.600" v="628" actId="20577"/>
          <ac:spMkLst>
            <pc:docMk/>
            <pc:sldMk cId="4097571841" sldId="1264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53.209" v="644" actId="14100"/>
          <ac:spMkLst>
            <pc:docMk/>
            <pc:sldMk cId="4097571841" sldId="1264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41.295" v="604" actId="478"/>
          <ac:picMkLst>
            <pc:docMk/>
            <pc:sldMk cId="4097571841" sldId="1264"/>
            <ac:picMk id="5" creationId="{7B9B758F-374A-33CB-122F-3260B9B7A388}"/>
          </ac:picMkLst>
        </pc:picChg>
        <pc:picChg chg="add del mod">
          <ac:chgData name="Rafael Casado González" userId="1c71fca1-7e6b-4c6f-8614-522343b393e6" providerId="ADAL" clId="{3B68B819-40D0-41CE-9E8F-5C8A8C91E1D4}" dt="2023-11-13T10:09:29.855" v="634" actId="478"/>
          <ac:picMkLst>
            <pc:docMk/>
            <pc:sldMk cId="4097571841" sldId="1264"/>
            <ac:picMk id="6" creationId="{7F5643B2-A739-95A1-B763-571D3C6D564E}"/>
          </ac:picMkLst>
        </pc:picChg>
        <pc:picChg chg="add mod">
          <ac:chgData name="Rafael Casado González" userId="1c71fca1-7e6b-4c6f-8614-522343b393e6" providerId="ADAL" clId="{3B68B819-40D0-41CE-9E8F-5C8A8C91E1D4}" dt="2023-11-13T10:09:30.066" v="635"/>
          <ac:picMkLst>
            <pc:docMk/>
            <pc:sldMk cId="4097571841" sldId="1264"/>
            <ac:picMk id="10" creationId="{3A40CA62-6218-9861-F697-244B2C745C2E}"/>
          </ac:picMkLst>
        </pc:picChg>
        <pc:picChg chg="del">
          <ac:chgData name="Rafael Casado González" userId="1c71fca1-7e6b-4c6f-8614-522343b393e6" providerId="ADAL" clId="{3B68B819-40D0-41CE-9E8F-5C8A8C91E1D4}" dt="2023-11-13T10:06:06.750" v="596" actId="478"/>
          <ac:picMkLst>
            <pc:docMk/>
            <pc:sldMk cId="4097571841" sldId="1264"/>
            <ac:picMk id="2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0:35.744" v="643" actId="14100"/>
        <pc:sldMkLst>
          <pc:docMk/>
          <pc:sldMk cId="2680787243" sldId="126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2" creationId="{BE74D528-2BAC-076B-7060-81D03352854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3" creationId="{A8BE1039-819E-66D6-35D3-4A6CE7B7123A}"/>
          </ac:spMkLst>
        </pc:spChg>
        <pc:spChg chg="add del mod ord">
          <ac:chgData name="Rafael Casado González" userId="1c71fca1-7e6b-4c6f-8614-522343b393e6" providerId="ADAL" clId="{3B68B819-40D0-41CE-9E8F-5C8A8C91E1D4}" dt="2023-11-13T10:05:45.679" v="591" actId="478"/>
          <ac:spMkLst>
            <pc:docMk/>
            <pc:sldMk cId="2680787243" sldId="1265"/>
            <ac:spMk id="4" creationId="{F4857A95-0A49-C39A-5E25-91A376DA044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7" creationId="{E8F0CF15-3A7B-EABA-DB2A-35440CB005D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8" creationId="{02220DD4-E079-F4ED-6587-67E39C10EA8B}"/>
          </ac:spMkLst>
        </pc:spChg>
        <pc:spChg chg="add mod ord">
          <ac:chgData name="Rafael Casado González" userId="1c71fca1-7e6b-4c6f-8614-522343b393e6" providerId="ADAL" clId="{3B68B819-40D0-41CE-9E8F-5C8A8C91E1D4}" dt="2023-11-13T10:08:47.620" v="624"/>
          <ac:spMkLst>
            <pc:docMk/>
            <pc:sldMk cId="2680787243" sldId="1265"/>
            <ac:spMk id="9" creationId="{CD329236-CD45-DB0D-F82C-0E194680FF36}"/>
          </ac:spMkLst>
        </pc:spChg>
        <pc:spChg chg="mod ord">
          <ac:chgData name="Rafael Casado González" userId="1c71fca1-7e6b-4c6f-8614-522343b393e6" providerId="ADAL" clId="{3B68B819-40D0-41CE-9E8F-5C8A8C91E1D4}" dt="2023-11-13T10:09:02.799" v="627" actId="20577"/>
          <ac:spMkLst>
            <pc:docMk/>
            <pc:sldMk cId="2680787243" sldId="1265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35.744" v="643" actId="14100"/>
          <ac:spMkLst>
            <pc:docMk/>
            <pc:sldMk cId="2680787243" sldId="1265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37.775" v="602" actId="478"/>
          <ac:picMkLst>
            <pc:docMk/>
            <pc:sldMk cId="2680787243" sldId="1265"/>
            <ac:picMk id="5" creationId="{32EFCDC4-90AC-EA1D-3A8C-CB488C8DC137}"/>
          </ac:picMkLst>
        </pc:picChg>
        <pc:picChg chg="add del mod">
          <ac:chgData name="Rafael Casado González" userId="1c71fca1-7e6b-4c6f-8614-522343b393e6" providerId="ADAL" clId="{3B68B819-40D0-41CE-9E8F-5C8A8C91E1D4}" dt="2023-11-13T10:09:26.383" v="632" actId="478"/>
          <ac:picMkLst>
            <pc:docMk/>
            <pc:sldMk cId="2680787243" sldId="1265"/>
            <ac:picMk id="6" creationId="{75F59D1F-89CE-5F9A-E671-F85B1C8443C7}"/>
          </ac:picMkLst>
        </pc:picChg>
        <pc:picChg chg="add mod">
          <ac:chgData name="Rafael Casado González" userId="1c71fca1-7e6b-4c6f-8614-522343b393e6" providerId="ADAL" clId="{3B68B819-40D0-41CE-9E8F-5C8A8C91E1D4}" dt="2023-11-13T10:09:26.675" v="633"/>
          <ac:picMkLst>
            <pc:docMk/>
            <pc:sldMk cId="2680787243" sldId="1265"/>
            <ac:picMk id="10" creationId="{BA1052DE-A93B-CD89-0E1D-8F9118B299F7}"/>
          </ac:picMkLst>
        </pc:picChg>
        <pc:picChg chg="del">
          <ac:chgData name="Rafael Casado González" userId="1c71fca1-7e6b-4c6f-8614-522343b393e6" providerId="ADAL" clId="{3B68B819-40D0-41CE-9E8F-5C8A8C91E1D4}" dt="2023-11-13T10:05:01.646" v="587" actId="478"/>
          <ac:picMkLst>
            <pc:docMk/>
            <pc:sldMk cId="2680787243" sldId="1265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68295350" sldId="126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990122736" sldId="126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44790062" sldId="126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8726967" sldId="126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290935488" sldId="1269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2:03.551" v="652" actId="20577"/>
        <pc:sldMkLst>
          <pc:docMk/>
          <pc:sldMk cId="2427599612" sldId="127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2" creationId="{7DF7EB14-4C25-C3B2-F2C0-0D4A3E07080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" creationId="{6D740917-C0CB-716E-CFF7-0175597780E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4" creationId="{8AE962B5-2225-9DE6-B248-4A99F1191B47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03.551" v="652" actId="20577"/>
          <ac:spMkLst>
            <pc:docMk/>
            <pc:sldMk cId="2427599612" sldId="1270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5.518" v="595" actId="478"/>
          <ac:picMkLst>
            <pc:docMk/>
            <pc:sldMk cId="2427599612" sldId="1270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4.398" v="606" actId="478"/>
          <ac:picMkLst>
            <pc:docMk/>
            <pc:sldMk cId="2427599612" sldId="1270"/>
            <ac:picMk id="7" creationId="{287EA127-5EEE-7586-BD80-AFD193E6979E}"/>
          </ac:picMkLst>
        </pc:picChg>
        <pc:picChg chg="add del mod">
          <ac:chgData name="Rafael Casado González" userId="1c71fca1-7e6b-4c6f-8614-522343b393e6" providerId="ADAL" clId="{3B68B819-40D0-41CE-9E8F-5C8A8C91E1D4}" dt="2023-11-13T10:09:34.255" v="636" actId="478"/>
          <ac:picMkLst>
            <pc:docMk/>
            <pc:sldMk cId="2427599612" sldId="1270"/>
            <ac:picMk id="8" creationId="{0865BA83-3BBF-D741-12AE-00EAC4E65897}"/>
          </ac:picMkLst>
        </pc:picChg>
        <pc:picChg chg="add mod">
          <ac:chgData name="Rafael Casado González" userId="1c71fca1-7e6b-4c6f-8614-522343b393e6" providerId="ADAL" clId="{3B68B819-40D0-41CE-9E8F-5C8A8C91E1D4}" dt="2023-11-13T10:09:34.467" v="637"/>
          <ac:picMkLst>
            <pc:docMk/>
            <pc:sldMk cId="2427599612" sldId="1270"/>
            <ac:picMk id="9" creationId="{2D6DE3D5-EB34-AD3E-7F81-A355C6E88B66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599295511" sldId="127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27361335" sldId="1271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5:32.094" v="667" actId="1076"/>
        <pc:sldMkLst>
          <pc:docMk/>
          <pc:sldMk cId="2888196038" sldId="1271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2" creationId="{C5EBB7BB-8F6B-D602-FD34-C62670807E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" creationId="{1749952E-2CE8-1220-B15D-93FC4EEF10F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4" creationId="{37A61C69-9D12-0B7A-6ED9-DA3F59BBEE0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31.502" v="654" actId="33524"/>
          <ac:spMkLst>
            <pc:docMk/>
            <pc:sldMk cId="2888196038" sldId="1271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2.703" v="593" actId="478"/>
          <ac:picMkLst>
            <pc:docMk/>
            <pc:sldMk cId="2888196038" sldId="1271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51.215" v="610" actId="478"/>
          <ac:picMkLst>
            <pc:docMk/>
            <pc:sldMk cId="2888196038" sldId="1271"/>
            <ac:picMk id="7" creationId="{23623D84-D09E-632A-FC37-C4F47E652854}"/>
          </ac:picMkLst>
        </pc:picChg>
        <pc:picChg chg="add del mod">
          <ac:chgData name="Rafael Casado González" userId="1c71fca1-7e6b-4c6f-8614-522343b393e6" providerId="ADAL" clId="{3B68B819-40D0-41CE-9E8F-5C8A8C91E1D4}" dt="2023-11-13T10:09:48.270" v="640" actId="478"/>
          <ac:picMkLst>
            <pc:docMk/>
            <pc:sldMk cId="2888196038" sldId="1271"/>
            <ac:picMk id="8" creationId="{E84DA99D-DE44-AA3A-D4EA-9192FD587977}"/>
          </ac:picMkLst>
        </pc:picChg>
        <pc:picChg chg="add mod">
          <ac:chgData name="Rafael Casado González" userId="1c71fca1-7e6b-4c6f-8614-522343b393e6" providerId="ADAL" clId="{3B68B819-40D0-41CE-9E8F-5C8A8C91E1D4}" dt="2023-11-13T10:15:32.094" v="667" actId="1076"/>
          <ac:picMkLst>
            <pc:docMk/>
            <pc:sldMk cId="2888196038" sldId="1271"/>
            <ac:picMk id="9" creationId="{6DC27C20-2CA4-F4C6-DA8E-D2E503E90218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92740627" sldId="127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1:49.615" v="649" actId="20577"/>
        <pc:sldMkLst>
          <pc:docMk/>
          <pc:sldMk cId="1125119843" sldId="127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2" creationId="{C5C9449C-C447-CCDE-7C3E-D5CE63C69F4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" creationId="{0FD18CDC-23B1-58C0-04EB-F020A35D5CA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4" creationId="{91DAE29B-37E5-B5AF-C074-37582BFF08DA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1:49.615" v="649" actId="20577"/>
          <ac:spMkLst>
            <pc:docMk/>
            <pc:sldMk cId="1125119843" sldId="1272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4.387" v="594" actId="478"/>
          <ac:picMkLst>
            <pc:docMk/>
            <pc:sldMk cId="1125119843" sldId="1272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7.550" v="608" actId="478"/>
          <ac:picMkLst>
            <pc:docMk/>
            <pc:sldMk cId="1125119843" sldId="1272"/>
            <ac:picMk id="7" creationId="{C7EDB40C-0033-CF31-B79A-C5D946E8A23D}"/>
          </ac:picMkLst>
        </pc:picChg>
        <pc:picChg chg="add del mod">
          <ac:chgData name="Rafael Casado González" userId="1c71fca1-7e6b-4c6f-8614-522343b393e6" providerId="ADAL" clId="{3B68B819-40D0-41CE-9E8F-5C8A8C91E1D4}" dt="2023-11-13T10:09:43.486" v="638" actId="478"/>
          <ac:picMkLst>
            <pc:docMk/>
            <pc:sldMk cId="1125119843" sldId="1272"/>
            <ac:picMk id="8" creationId="{2E1B1339-DFC9-36D5-455B-E4962A475666}"/>
          </ac:picMkLst>
        </pc:picChg>
        <pc:picChg chg="add mod">
          <ac:chgData name="Rafael Casado González" userId="1c71fca1-7e6b-4c6f-8614-522343b393e6" providerId="ADAL" clId="{3B68B819-40D0-41CE-9E8F-5C8A8C91E1D4}" dt="2023-11-13T10:09:43.731" v="639"/>
          <ac:picMkLst>
            <pc:docMk/>
            <pc:sldMk cId="1125119843" sldId="1272"/>
            <ac:picMk id="9" creationId="{77D270AC-AF70-9E7F-4B31-D29819220945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72522501" sldId="127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6691771" sldId="127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98068085" sldId="127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184316633" sldId="127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1158160" sldId="127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19870056" sldId="1278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31.135" v="843" actId="14100"/>
        <pc:sldMkLst>
          <pc:docMk/>
          <pc:sldMk cId="656584962" sldId="127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2" creationId="{A9A9A236-7399-D9DF-932B-19095695BD6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3" creationId="{C91EC0AE-0655-3679-0D9C-4DFA0C99238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4" creationId="{62AD5F04-A7B4-2742-341E-C9A8A8502EE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31.135" v="843" actId="14100"/>
          <ac:spMkLst>
            <pc:docMk/>
            <pc:sldMk cId="656584962" sldId="1279"/>
            <ac:spMk id="2253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19:50.350" v="701" actId="478"/>
          <ac:picMkLst>
            <pc:docMk/>
            <pc:sldMk cId="656584962" sldId="1279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7:25.664" v="841" actId="478"/>
          <ac:picMkLst>
            <pc:docMk/>
            <pc:sldMk cId="656584962" sldId="1279"/>
            <ac:picMk id="7" creationId="{F5D5DA1B-BA7C-94BE-08F9-E257BFDA984C}"/>
          </ac:picMkLst>
        </pc:picChg>
        <pc:picChg chg="add mod">
          <ac:chgData name="Rafael Casado González" userId="1c71fca1-7e6b-4c6f-8614-522343b393e6" providerId="ADAL" clId="{3B68B819-40D0-41CE-9E8F-5C8A8C91E1D4}" dt="2023-11-13T10:37:25.918" v="842"/>
          <ac:picMkLst>
            <pc:docMk/>
            <pc:sldMk cId="656584962" sldId="1279"/>
            <ac:picMk id="9" creationId="{C081BCF7-9FD7-52A7-316C-20FE7702696C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6205795" sldId="1279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43.524" v="844" actId="14100"/>
        <pc:sldMkLst>
          <pc:docMk/>
          <pc:sldMk cId="154231263" sldId="128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2" creationId="{7BCD7A8E-002D-80E7-3CF6-3B90E4A981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3" creationId="{42565301-C81D-D946-F03C-853948FBAE5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4" creationId="{7966A09C-1FC0-EFE0-BD63-706EA7AD1BB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43.524" v="844" actId="14100"/>
          <ac:spMkLst>
            <pc:docMk/>
            <pc:sldMk cId="154231263" sldId="1280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759675374" sldId="128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211822240" sldId="1281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5:26.543" v="827"/>
        <pc:sldMkLst>
          <pc:docMk/>
          <pc:sldMk cId="2412489255" sldId="1283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3:37.982" v="726" actId="20577"/>
          <ac:spMkLst>
            <pc:docMk/>
            <pc:sldMk cId="2412489255" sldId="1283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5" creationId="{9701C50F-100E-A53E-B248-D3ECFDBC6AD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7" creationId="{486D1408-4E12-8D1E-19DF-CDCC4327EB8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8" creationId="{0F8C8957-4FBC-1C8E-6E18-3EEDD417FBA3}"/>
          </ac:spMkLst>
        </pc:spChg>
        <pc:spChg chg="del mod">
          <ac:chgData name="Rafael Casado González" userId="1c71fca1-7e6b-4c6f-8614-522343b393e6" providerId="ADAL" clId="{3B68B819-40D0-41CE-9E8F-5C8A8C91E1D4}" dt="2023-11-13T10:23:26.174" v="725" actId="478"/>
          <ac:spMkLst>
            <pc:docMk/>
            <pc:sldMk cId="2412489255" sldId="1283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10:22:30.877" v="721" actId="478"/>
          <ac:spMkLst>
            <pc:docMk/>
            <pc:sldMk cId="2412489255" sldId="1283"/>
            <ac:spMk id="10" creationId="{BAFE5797-FF1C-EE8C-A679-531482C4CBB6}"/>
          </ac:spMkLst>
        </pc:spChg>
        <pc:spChg chg="add del mod">
          <ac:chgData name="Rafael Casado González" userId="1c71fca1-7e6b-4c6f-8614-522343b393e6" providerId="ADAL" clId="{3B68B819-40D0-41CE-9E8F-5C8A8C91E1D4}" dt="2023-11-13T10:35:26.543" v="827"/>
          <ac:spMkLst>
            <pc:docMk/>
            <pc:sldMk cId="2412489255" sldId="1283"/>
            <ac:spMk id="12" creationId="{3D5B2354-8522-266F-D46D-915D4947D039}"/>
          </ac:spMkLst>
        </pc:spChg>
        <pc:picChg chg="mod">
          <ac:chgData name="Rafael Casado González" userId="1c71fca1-7e6b-4c6f-8614-522343b393e6" providerId="ADAL" clId="{3B68B819-40D0-41CE-9E8F-5C8A8C91E1D4}" dt="2023-11-13T10:19:01.583" v="696" actId="1076"/>
          <ac:picMkLst>
            <pc:docMk/>
            <pc:sldMk cId="2412489255" sldId="1283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5:21.919" v="820" actId="478"/>
          <ac:picMkLst>
            <pc:docMk/>
            <pc:sldMk cId="2412489255" sldId="1283"/>
            <ac:picMk id="11" creationId="{FDCD9F37-4F99-B155-FCD5-DDFAE368669B}"/>
          </ac:picMkLst>
        </pc:picChg>
        <pc:picChg chg="add del mod ord">
          <ac:chgData name="Rafael Casado González" userId="1c71fca1-7e6b-4c6f-8614-522343b393e6" providerId="ADAL" clId="{3B68B819-40D0-41CE-9E8F-5C8A8C91E1D4}" dt="2023-11-13T10:35:24.686" v="825"/>
          <ac:picMkLst>
            <pc:docMk/>
            <pc:sldMk cId="2412489255" sldId="1283"/>
            <ac:picMk id="13" creationId="{C37EFAA3-287B-61A8-080A-4FF502C877E2}"/>
          </ac:picMkLst>
        </pc:picChg>
        <pc:picChg chg="del mod ord">
          <ac:chgData name="Rafael Casado González" userId="1c71fca1-7e6b-4c6f-8614-522343b393e6" providerId="ADAL" clId="{3B68B819-40D0-41CE-9E8F-5C8A8C91E1D4}" dt="2023-11-13T10:35:20.046" v="819"/>
          <ac:picMkLst>
            <pc:docMk/>
            <pc:sldMk cId="2412489255" sldId="1283"/>
            <ac:picMk id="14" creationId="{995B0F69-6238-4740-59FA-C4E99086547A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4284189890" sldId="1283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6:46.129" v="840" actId="207"/>
        <pc:sldMkLst>
          <pc:docMk/>
          <pc:sldMk cId="2451278258" sldId="1284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7:44.465" v="777" actId="14100"/>
          <ac:spMkLst>
            <pc:docMk/>
            <pc:sldMk cId="2451278258" sldId="1284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7" creationId="{906F324D-8A09-1665-E84C-D78FFD430259}"/>
          </ac:spMkLst>
        </pc:spChg>
        <pc:spChg chg="del">
          <ac:chgData name="Rafael Casado González" userId="1c71fca1-7e6b-4c6f-8614-522343b393e6" providerId="ADAL" clId="{3B68B819-40D0-41CE-9E8F-5C8A8C91E1D4}" dt="2023-11-13T10:20:10.238" v="703" actId="478"/>
          <ac:spMkLst>
            <pc:docMk/>
            <pc:sldMk cId="2451278258" sldId="1284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27:29.437" v="776" actId="1076"/>
          <ac:spMkLst>
            <pc:docMk/>
            <pc:sldMk cId="2451278258" sldId="128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32:25.927" v="797" actId="207"/>
          <ac:spMkLst>
            <pc:docMk/>
            <pc:sldMk cId="2451278258" sldId="1284"/>
            <ac:spMk id="1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15" creationId="{54F1A3DF-54D1-060A-03B4-D0ACF0BCF806}"/>
          </ac:spMkLst>
        </pc:spChg>
        <pc:spChg chg="add del mod ord">
          <ac:chgData name="Rafael Casado González" userId="1c71fca1-7e6b-4c6f-8614-522343b393e6" providerId="ADAL" clId="{3B68B819-40D0-41CE-9E8F-5C8A8C91E1D4}" dt="2023-11-13T10:20:13.902" v="705" actId="478"/>
          <ac:spMkLst>
            <pc:docMk/>
            <pc:sldMk cId="2451278258" sldId="1284"/>
            <ac:spMk id="16" creationId="{0448A320-38AB-D3A4-F542-DFFCFB6AB190}"/>
          </ac:spMkLst>
        </pc:spChg>
        <pc:spChg chg="add mod">
          <ac:chgData name="Rafael Casado González" userId="1c71fca1-7e6b-4c6f-8614-522343b393e6" providerId="ADAL" clId="{3B68B819-40D0-41CE-9E8F-5C8A8C91E1D4}" dt="2023-11-13T10:36:46.129" v="840" actId="207"/>
          <ac:spMkLst>
            <pc:docMk/>
            <pc:sldMk cId="2451278258" sldId="1284"/>
            <ac:spMk id="18" creationId="{2A5666C7-4117-947E-3EA3-4A5B8E492DA0}"/>
          </ac:spMkLst>
        </pc:spChg>
        <pc:grpChg chg="del">
          <ac:chgData name="Rafael Casado González" userId="1c71fca1-7e6b-4c6f-8614-522343b393e6" providerId="ADAL" clId="{3B68B819-40D0-41CE-9E8F-5C8A8C91E1D4}" dt="2023-11-13T10:25:03.936" v="748" actId="478"/>
          <ac:grpSpMkLst>
            <pc:docMk/>
            <pc:sldMk cId="2451278258" sldId="1284"/>
            <ac:grpSpMk id="13" creationId="{F5ACEDD8-2F10-89E0-1CE9-6D3983ED0113}"/>
          </ac:grpSpMkLst>
        </pc:grpChg>
        <pc:picChg chg="del">
          <ac:chgData name="Rafael Casado González" userId="1c71fca1-7e6b-4c6f-8614-522343b393e6" providerId="ADAL" clId="{3B68B819-40D0-41CE-9E8F-5C8A8C91E1D4}" dt="2023-11-13T10:19:46.797" v="699" actId="478"/>
          <ac:picMkLst>
            <pc:docMk/>
            <pc:sldMk cId="2451278258" sldId="1284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19:47.091" v="700"/>
          <ac:picMkLst>
            <pc:docMk/>
            <pc:sldMk cId="2451278258" sldId="1284"/>
            <ac:picMk id="17" creationId="{CD41304D-3C0D-FFF1-D4CC-CA464916CA48}"/>
          </ac:picMkLst>
        </pc:picChg>
        <pc:inkChg chg="del">
          <ac:chgData name="Rafael Casado González" userId="1c71fca1-7e6b-4c6f-8614-522343b393e6" providerId="ADAL" clId="{3B68B819-40D0-41CE-9E8F-5C8A8C91E1D4}" dt="2023-11-13T10:25:05.229" v="749" actId="478"/>
          <ac:inkMkLst>
            <pc:docMk/>
            <pc:sldMk cId="2451278258" sldId="1284"/>
            <ac:inkMk id="4" creationId="{F542C44F-AB5F-5AAB-BAC8-FC786D641E99}"/>
          </ac:inkMkLst>
        </pc:inkChg>
        <pc:inkChg chg="del">
          <ac:chgData name="Rafael Casado González" userId="1c71fca1-7e6b-4c6f-8614-522343b393e6" providerId="ADAL" clId="{3B68B819-40D0-41CE-9E8F-5C8A8C91E1D4}" dt="2023-11-13T10:25:00.606" v="747" actId="478"/>
          <ac:inkMkLst>
            <pc:docMk/>
            <pc:sldMk cId="2451278258" sldId="1284"/>
            <ac:inkMk id="5" creationId="{319F2086-7DE2-DBE7-0D3A-E0326E0119BE}"/>
          </ac:inkMkLst>
        </pc:inkChg>
        <pc:inkChg chg="del">
          <ac:chgData name="Rafael Casado González" userId="1c71fca1-7e6b-4c6f-8614-522343b393e6" providerId="ADAL" clId="{3B68B819-40D0-41CE-9E8F-5C8A8C91E1D4}" dt="2023-11-13T10:24:58.669" v="746" actId="478"/>
          <ac:inkMkLst>
            <pc:docMk/>
            <pc:sldMk cId="2451278258" sldId="1284"/>
            <ac:inkMk id="14" creationId="{E2898F64-1D63-4382-5AE0-A6A88F5B727B}"/>
          </ac:inkMkLst>
        </pc:ink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152550674" sldId="1284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2:50.692" v="895" actId="21"/>
        <pc:sldMkLst>
          <pc:docMk/>
          <pc:sldMk cId="274938167" sldId="1285"/>
        </pc:sldMkLst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" creationId="{98388222-E6F2-77CD-A674-7FCDDB65566D}"/>
          </ac:spMkLst>
        </pc:spChg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" creationId="{99E436F5-02DD-F779-E3CA-5E5B509C7826}"/>
          </ac:spMkLst>
        </pc:spChg>
        <pc:spChg chg="add mod">
          <ac:chgData name="Rafael Casado González" userId="1c71fca1-7e6b-4c6f-8614-522343b393e6" providerId="ADAL" clId="{3B68B819-40D0-41CE-9E8F-5C8A8C91E1D4}" dt="2023-11-13T10:42:46.967" v="894" actId="552"/>
          <ac:spMkLst>
            <pc:docMk/>
            <pc:sldMk cId="274938167" sldId="1285"/>
            <ac:spMk id="4" creationId="{15F04299-E11C-7254-5D13-FF5598211D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6" creationId="{013B7303-6154-AE8C-EDCE-85FAD2D702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7" creationId="{8A276766-FBE1-C23B-CBDB-649BA1E168A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9" creationId="{00D2B351-F531-A9F0-6761-38B5091539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2" creationId="{C9C45C09-0990-C2B3-1A93-77456AB1C2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9" creationId="{85581A3D-6689-AC48-8F2A-B0D475A662C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0" creationId="{737DB7B5-8F0B-8B14-296C-B39D500EB8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1" creationId="{4BFD9286-ADB7-A7BE-8496-DE942CFAAD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2" creationId="{9F29D120-3EB7-30F8-6E0D-6858C510F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4" creationId="{269030DC-FB91-F6CD-6B35-5346D6947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6" creationId="{3785E046-8D84-FC5B-2405-C2AF9A8C12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7" creationId="{4D19F8AD-2153-D140-A97C-33AD5C8472A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8" creationId="{3C2A2385-5090-03F5-3F4C-341F9DB5EE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" creationId="{BC1994BD-6594-9F8F-4DAE-D6648F77C5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" creationId="{63224674-7267-3D5D-335A-6C13682740E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1" creationId="{7D0E75F6-672B-DD91-4B10-2AAC5478F9A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6" creationId="{FC10174F-44CE-2FE8-1F96-02A112A16A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7" creationId="{0C048BB1-404A-96CD-9223-427A5057B1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0" creationId="{025B791F-9CAA-B37D-0C49-DD3F947967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2" creationId="{45BE2D04-8D28-A1C7-FC62-63F1FFCD1AD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3" creationId="{08A38FAE-1C4F-5F65-7106-37C58639E5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4" creationId="{3A4E471D-22F5-1095-7B7F-BA7F9F1FC0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5" creationId="{7BCD5B2E-CCFC-65F5-2F49-3CB4A15EF33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6" creationId="{FA7226F4-6BBC-ACE6-E938-42E5C14B3C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7" creationId="{56A542F0-CEA9-B5A3-E3F3-25C572CFB8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9" creationId="{E7559581-2866-38DD-67D6-481708B43A2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0" creationId="{553FE340-3380-CE8C-20A0-EDBAFFED68E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1" creationId="{AFB302E5-4BF6-DE6A-B706-7BAA876FBE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2" creationId="{81F0B6C7-D878-F29F-8D1B-D99275BFE6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3" creationId="{D953978F-208A-3E62-7E07-37FF878F422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4" creationId="{346A6B04-8F05-B643-CBB7-07F48C5AEB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5" creationId="{54DD1AAD-E0BD-B280-3956-C99F427FB0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6" creationId="{2FCBB94F-8F83-CED6-7759-F415F00DCE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7" creationId="{45C41B1A-F4D1-0167-A2DD-057D14B2FFE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8" creationId="{3FA469BA-F9C2-9BEB-D476-683C08161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9" creationId="{074AF647-EC17-7B8F-31F6-7A815C6F89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40" creationId="{A6991469-0BFE-8D98-EFFF-0A50382BEF1A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19" creationId="{8199D253-DEDF-115B-DC80-698B0379B4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1" creationId="{970BD3E3-15D5-C449-39D7-D44353158C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2" creationId="{86526CD8-008C-CF43-297C-D814DAF166B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3" creationId="{AB8F8376-68CE-3117-625F-A1A4ACF621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4" creationId="{40E028AE-B1CE-377C-BD06-2FD9C0420D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5" creationId="{2544430E-C287-A2A1-A5FA-257BDD6F9A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6" creationId="{124FFB4A-5277-245E-5EE5-E8316FC1F2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7" creationId="{D2F33546-3C5F-550C-4D3D-93E372A73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8" creationId="{FE343CC0-FB04-B94D-29E3-0A8D2585DB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9" creationId="{0D20B8E3-DF7D-24C9-39BC-E7F53AF4F9E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0" creationId="{9A0D186C-5C80-5A51-9D70-F5F3AFA64A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2" creationId="{F242EE8E-BF4B-60F1-5179-FECF8A83DD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3" creationId="{FA9208C6-ECFC-06F1-CE33-364A146B16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4" creationId="{7DD083C9-9A02-11AA-2D15-1DD29CFD58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5" creationId="{664CBB62-471C-48D9-248D-49198BFFC6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6" creationId="{016C9594-71D6-DD11-FFBA-CF1071EDE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7" creationId="{7EDD5992-DDF4-B76D-5A21-A0F8DE9438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9" creationId="{866AAEC9-39E8-E49A-C246-7463202E35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41" creationId="{05B6111E-1E0A-519D-1C4D-4BB62A7F743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6" creationId="{3D2A4C47-40F6-305C-2C8C-554814B06D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7" creationId="{44D37D78-7D32-50D6-28C2-DECF4681EE6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8" creationId="{69CD70E6-3FC2-0B6B-3A88-9A669EFE4E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9" creationId="{444AF695-F3E8-9A66-1958-A3C8C46046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0" creationId="{29BAF7A4-5577-ECD9-BC56-8B4024838E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1" creationId="{2F50BB8E-4020-1388-DA44-43A8485A1C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3" creationId="{FCF97970-2B80-E1E7-65CF-214A17EE8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4" creationId="{9D31AEE0-76B1-9BE3-8019-58A6EAE5D2C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5" creationId="{1AA1D8B6-2BEF-7D83-B11A-2EA0AA9FAB6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6" creationId="{70C2FF2F-FAC4-44D6-F8CE-ECDCDCABE68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7" creationId="{CE971D2E-3094-9715-8F01-31C5948A8F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8" creationId="{AF3539FB-4B5B-B032-0084-4E9E177EC4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9" creationId="{925133DC-5432-A129-B4EE-A5AF0108D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0" creationId="{6E89D800-3142-8CC1-AD7D-3E2E22D925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2" creationId="{64F29C59-AC0B-AC22-375A-CCBA89C592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3" creationId="{CA427EAD-DF12-7918-6E99-F3B9342949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4" creationId="{EF8F2129-D714-4B52-A26E-944AA9FBD57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5" creationId="{95D0024A-6CFA-B470-490E-3EA3BF7CFA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6" creationId="{F869EEC0-EE8C-6142-A6A4-9885B725F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7" creationId="{B3C62880-37D2-929A-4B7C-68E29DE9E7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8" creationId="{DA736C9C-D312-E92C-A632-738D05FAAA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9" creationId="{DC9E2961-6655-2E06-1733-A90630EA29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1" creationId="{40C3BF5C-885C-5974-CB8E-ED5BFC73BB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2" creationId="{A8467500-45BA-0FB7-7D42-5F2B833D5C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3" creationId="{50E5FD33-21BE-7873-7799-AB4A081C51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4" creationId="{558C3678-C9B2-FF0B-772A-954B0612488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5" creationId="{4C79ED46-75E6-3CEA-A667-637FD1F5A4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6" creationId="{E99AA36A-3CD7-6416-A6D6-90FD872853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7" creationId="{15981D7C-B15E-3DA0-D5DF-979FF571E3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4" creationId="{3D460CE6-BA25-97FF-79CA-45FC609EA24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5" creationId="{5E995176-EF10-3DB5-1156-D67F33071A3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6" creationId="{E98F4002-A928-2FFB-89BF-059B49522F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7" creationId="{051D2E6A-9E36-6CB0-1498-502B95493F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8" creationId="{DA03E580-6880-37D4-A4A2-F994872F0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9" creationId="{CAA51EF3-A7AF-734B-1392-D327305B61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0" creationId="{2EDE4EB8-78F8-237E-986A-2F67C11815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1" creationId="{1D34672E-C32B-5186-565D-9229A4BA9B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4" creationId="{7A92E539-6EFB-964F-7C18-714252337F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5" creationId="{1DCA9BA4-44B3-2E81-C34B-53B1B11F4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6" creationId="{CCD49B28-047D-69F1-C0F5-D9D7B41E3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7" creationId="{CA2236FE-8499-556C-614F-F49C3D25EF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8" creationId="{989A44B4-B627-CC58-8252-43E56D18312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9" creationId="{3A285E25-B9C6-155E-5003-12EEE7AC394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0" creationId="{32159F53-457B-6D82-05C4-5C773042FC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1" creationId="{D4C7ECC0-8A00-2016-828C-28DE95CA6B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2" creationId="{A0B13DA0-485A-7317-CB05-12893E7117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3" creationId="{ED5686D5-B755-F259-010B-4BF73F0231E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5" creationId="{940FEF01-28C3-AA33-C928-D0094C7739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6" creationId="{5DBA34F6-3BB2-F2B1-947D-180DC8C64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7" creationId="{FF5BBBB9-11AB-2318-69B3-CE5AADC739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8" creationId="{73122772-47E4-0BBE-285C-3F2692F95A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9" creationId="{ADC8224F-F4B6-4D3C-232A-FACFD9EF245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0" creationId="{F3F98146-07DF-A675-27CE-B35A936346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1" creationId="{A7A1E0F8-790E-6FBF-C033-DA77BD577A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2" creationId="{9E56E068-620E-E360-69DA-81E5652F8BD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3" creationId="{F396713B-385E-ED1F-2BFE-0D4DA03315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4" creationId="{C710B9B8-F91E-34D3-4304-2AC7B80C889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5" creationId="{9526B8C4-DDA0-9788-B055-63B362ABD5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6" creationId="{D50443BA-262A-C4B9-F84B-707CECEE08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7" creationId="{5E04A210-0E81-78FA-C85E-F2FD6968E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8" creationId="{E4258994-B887-FDC3-7F07-EF826E5285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9" creationId="{105BFDC8-A52E-38BE-9BF0-86F8FD2D8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0" creationId="{959DA14D-C6E5-FFFC-48A9-6C96A95825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1" creationId="{59F2D647-D537-4142-F9E9-B1C13E31E6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2" creationId="{0E6AC9C9-71CA-81A1-5E48-312B2B179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3" creationId="{7EB37AAC-1E2E-AF35-A256-2D7CAA9B11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4" creationId="{03CD665C-0223-014E-909E-659169FE83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5" creationId="{64E72D40-CD9F-8F5F-5EF6-FAAF33B574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6" creationId="{FBF39FAF-22AD-A602-FC6A-99517E2D19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7" creationId="{2F15243D-4D1D-055D-C4D1-4936B16E6A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8" creationId="{792B2D68-647D-8A51-5135-BA326F6F4E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9" creationId="{7DA02BD6-9474-BB6B-9A87-77A4C94CD7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0" creationId="{7144CF06-D7B7-0323-9609-1DB2A98A3A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1" creationId="{BFB2F480-119B-0DAD-5C72-32E6752B38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2" creationId="{407D6949-8768-E75A-9F43-166427CAFDF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3" creationId="{423FFCF7-2EED-663A-C310-C3EF4AAC3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4" creationId="{B9F4FC18-1E1F-FEE1-1A1B-FEA2D5DFCB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5" creationId="{97AB9F35-E655-D5F9-DD37-B0B9F386EB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6" creationId="{A3F0C60C-14D9-F041-9888-766C92E8851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7" creationId="{235D2D2E-1771-A163-87A0-8304DFA720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8" creationId="{0A5F440B-8367-DB7C-8E47-7B6B25CDA6AD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1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0" creationId="{642C527F-0324-ED11-5464-8F11EEFB2F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1" creationId="{0489096E-85FE-1535-0432-F54DB8552B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2" creationId="{CA1D87D9-BCD7-629C-DA24-AF4432AF92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3" creationId="{DFE8A1B2-D44F-408C-75A2-2E28875667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4" creationId="{1EEE0236-E040-7C42-1E5C-F8E17606120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5" creationId="{7FC949F6-DB1F-3A2F-A0A9-CAA9E93D46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6" creationId="{0B3BCF33-5DD7-E0EA-8DD1-0B95DFFCD7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7" creationId="{1353F1A4-B78E-C85E-3DCC-F166EF3282F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8" creationId="{1581813E-2075-0691-FFD2-AFE0A748AE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9" creationId="{5DB04B67-934A-0130-2ACA-A2DB162D58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0" creationId="{3C6C8D54-FAFC-2B6D-18BB-C2F1EFCBAC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1" creationId="{9739BC06-22BF-6C5D-FF7A-766AEE0E808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2" creationId="{B36FBB37-C6EC-1C45-5616-519DC6CB57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3" creationId="{C9F3D328-385A-6D1C-39D3-E0DA061DE9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4" creationId="{D343D1A7-D3D7-61D2-83A6-8E145AE2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5" creationId="{7969919E-D26E-9682-EF07-F6A1CF7BE4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6" creationId="{C73D4637-1C1F-8E67-FDA4-8BDA03F5B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7" creationId="{CC4056AC-0021-C82B-07A4-507A75AC7E19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2" creationId="{8F9922F0-435C-C627-D0F1-F027FDFAEC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3" creationId="{F1B15B5F-755E-81C8-454B-62BD97BCB8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4" creationId="{2BD9B1CF-00CC-28EF-FCF7-B699709568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5" creationId="{6DE9DCEE-6CD9-8763-7ECD-F1DB2B800B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6" creationId="{1F640E74-8F72-B0CC-252E-1090F8C0A9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7" creationId="{21496157-6FC1-4EB4-06C1-84E7ECA598C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8" creationId="{AA9EC5EC-1CA3-2241-665D-C11080ED37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9" creationId="{76070142-3792-10E2-4401-A4E2DAA36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0" creationId="{8E21F5A7-4129-3BB8-4FB7-59058ACC49D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2" creationId="{DDA1A3FC-9F5D-B9FE-77BB-518D550AE0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3" creationId="{200F58ED-5DFB-DE44-54D8-A7C6E63AEB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4" creationId="{CD15B7C5-A381-409C-B34D-9B4635E63C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5" creationId="{5E68E84F-F712-05A8-48BC-58FDFA6C58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6" creationId="{D6EBCCDF-1847-5AF3-12C0-DA34507677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7" creationId="{CC9C2D8D-D453-5A21-AF86-E20E95E6BD1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9" creationId="{2C0DBE85-96C5-7925-7192-8B043C30C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0" creationId="{8B98BCBA-9A42-1096-0298-C087CF4AD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1" creationId="{14BC07DF-161B-816A-785F-25CCA8A8B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2" creationId="{E126BF14-E2ED-2BA5-FD4B-A751928DE5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3" creationId="{BE1934B5-20E2-83A1-E86C-77CD23D48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4" creationId="{1CCD3E86-A456-7514-4D8A-05919D07B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5" creationId="{5812D605-0630-64F1-F872-19130595F7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6" creationId="{402D4BD9-098B-338E-70CD-B818F9D295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7" creationId="{D45E38B4-C075-0EAA-88EE-718D5D4782BF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2" creationId="{C88F04FC-E25E-3D95-023B-73D02A271D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3" creationId="{270782B0-2F62-5B09-DC3E-B7AE8AF2F0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4" creationId="{9989F50B-990A-B8FB-0846-695272EC48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5" creationId="{3D8141ED-F6BE-93BA-F548-26E780F2DA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6" creationId="{B6913561-6200-E531-6F49-CA2ED0D7863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7" creationId="{A0956935-2F5B-1B72-341C-1C55CA2D9F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9" creationId="{BB60AC05-6102-48EC-7925-BBFE5C654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0" creationId="{61EB67AC-C078-6AAF-0ECA-2E7B46B0B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1" creationId="{89B24F8A-3957-B3E3-5838-9CB7684CD17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2" creationId="{09AC2AC1-1AD2-22A5-BF99-DAB42652E8A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3" creationId="{91B8056E-4EC2-FE54-3572-D9DA19651C3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4" creationId="{7838F35F-C39D-DFE7-E2DE-57FEDE7E8EA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6" creationId="{8B55B7E0-4A08-71F1-496E-3777BEBEA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8" creationId="{8D8F23D7-EEC8-0B49-452C-F2E240FCB2F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9" creationId="{0136E009-353B-5413-53AE-6EE506E133C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0" creationId="{E95D5E9A-9C0E-1D32-93FB-2984B349E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1" creationId="{F4B43113-A2C0-2C0A-C16B-F376E94B1F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2" creationId="{45F9F55A-867D-2936-B5B7-265EC6EEAC3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3" creationId="{DCA04D68-47A9-12DF-F330-2B0127C01F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4" creationId="{902AD7AB-12F8-5FAC-F8C9-21723A1FAD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5" creationId="{DD5F4B78-C3CE-BC96-E190-9B1237F42B7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6" creationId="{3A10F746-13CD-F76A-E16E-006D1B82D74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8" creationId="{C6F2488F-BE2D-7149-288D-57F2FC7172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0" creationId="{6C605934-F457-DC3D-ED8F-16AC260906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1" creationId="{D48C0CAA-EF12-AC7F-273E-3130CB3C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2" creationId="{4397E395-BAAB-286E-2E40-23EB2825C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3" creationId="{F1B43105-390A-7446-C396-DFE9E02FE5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4" creationId="{053E098A-504C-01ED-9CB4-0F0D276206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5" creationId="{4FC074A6-1B57-A1EE-6CB2-559DEFE15D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6" creationId="{81A912EA-E775-D843-6448-6ACC55356E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7" creationId="{390B9959-262D-E09A-222A-42114EF84D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8" creationId="{4197202D-8C31-52EB-6A6B-07B0937F21D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9" creationId="{424431FD-334B-B4A9-57A7-575D0A5807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0" creationId="{B4A0959C-57A2-FE7D-9F04-BC4D9A05224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1" creationId="{F16E3801-4D63-9309-101E-4A86770D535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2" creationId="{55460CAF-B7C3-2AEA-6C8F-5BCB9F72BF0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3" creationId="{15E1F89E-5EBB-8F7C-8E36-AEB91956688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4" creationId="{4E52DC94-DAA9-EECF-23CC-724EA714F352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5" creationId="{CEC373CF-2B5C-6F32-C039-5138D32F2F2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6" creationId="{3744B581-06CF-028D-FCA6-2065303507A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7" creationId="{A8C8B3A5-3AD4-CD2A-1BCB-982D3FB9DFF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8" creationId="{7F55A264-FB14-FAC7-6685-70D1D12961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9" creationId="{4AE82338-5B7B-FE47-B413-ADF00FEB233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0" creationId="{EBD18884-A1A4-974F-114D-A662622FFA2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1" creationId="{0B1F40C6-9C56-44EB-B24C-2A91639073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3" creationId="{034CEFC4-8449-6CF4-8C98-EBAA18CB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4" creationId="{25469FF9-B960-FBF2-803F-3C916A8A94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6" creationId="{1C1ECB58-E79A-92DA-8AAA-C61F9534D8E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7" creationId="{81066803-ED26-45A1-2DA4-26DBC0A8E5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9" creationId="{59DFA392-673F-E438-2799-09095D8ADD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0" creationId="{B5898A61-1CBF-5B1F-F42B-C263C01A93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1" creationId="{EFA23793-2386-7D79-41DE-A4F0CD3B823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2" creationId="{66751365-605A-8468-9633-2F2989A844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3" creationId="{8F0F0098-84DF-7EAA-9E38-33578F4D3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5" creationId="{B1B55BD8-6FCA-7B87-40B4-3EB56FC884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6" creationId="{418B79D1-4679-3218-08B0-AF715360C6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7" creationId="{0AF36694-E903-5054-FD06-3463368A393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8" creationId="{97755348-7387-27D9-9429-2B8D9AF74D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9" creationId="{36DC1A29-180B-9B44-D87C-A3E19F7709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1" creationId="{E282C9A3-1069-67AD-0984-DACB6667B3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2" creationId="{538599C0-92D0-0F9E-2604-062B4D072E6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3" creationId="{469C2763-2179-6B22-45BB-CEDCA72FE2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4" creationId="{78A6E390-D12F-0226-AB88-095F533A298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5" creationId="{D3A941CB-CF74-FF52-BD6B-C03135F8D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7" creationId="{A7B0E370-C54C-D4E2-8096-3F95DCDAEB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8" creationId="{F9109BA1-1456-8A14-CE73-EEE16BE7D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9" creationId="{3B6A72F2-87E0-5D32-95C8-4CB465F5C9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0" creationId="{7BBD7B5D-2CD6-FF69-9365-0D3DF6E12D5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1" creationId="{B8292110-4F1C-D8F9-872D-96B0EAA4B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2" creationId="{64644741-B534-32C6-9B2E-D6F6E6EFE4F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3" creationId="{712B067A-342B-B9DA-2BD3-91C56915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4" creationId="{51AF8B74-F92D-97F7-D329-EE3C3DD430B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5" creationId="{676FC9F8-83D2-09F3-0910-9138F9C1D7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7" creationId="{60554D32-21A7-D5A2-F1A7-4DD60987B0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8" creationId="{DC53B6A0-71EF-6548-6170-885E58D3C4F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9" creationId="{A2EB303B-C9D1-D504-0B7E-D484806D91E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0" creationId="{D5F13448-4EFC-2EA6-7903-DE2246AA8FA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1" creationId="{3FFA64D7-8887-C034-83D8-79A89EF17D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2" creationId="{C9ADA86E-3D54-2058-6531-DE029F1F54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3" creationId="{F9D3A63D-D1A1-1C70-65F6-FE3F4FF646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4" creationId="{93435A60-527F-390C-1411-898B36C61DD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6" creationId="{1D64A320-067C-B0D4-A2FB-BEDF678CC2C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7" creationId="{405688CF-131A-6103-9EDB-E86244F9D99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8" creationId="{BEA468D6-BBB5-0CC3-5F76-C2D1D39258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9" creationId="{686C6B1C-4118-96F1-5005-4CA35816FF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0" creationId="{E935F34D-1B60-F5AD-D8E1-F50435296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1" creationId="{FD18039B-DC14-AFA6-823A-E58E2E8EC7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2" creationId="{37603312-BB3A-A84E-E0DD-EAD9B004A2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3" creationId="{398BAC09-CECC-EFE1-AE50-A51BBF36CA9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4" creationId="{1797016C-A9FD-E72A-6D6D-07AE78457F9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5" creationId="{A58C90B9-BD6D-B3AD-FD41-B33284AF04D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6" creationId="{03B96024-5C1E-9B6B-8B03-EF7874A3D7C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7" creationId="{95A03EA1-CCFE-820C-9174-F510CE3654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9" creationId="{BDC72DFA-C11C-7D4D-8EF7-BAC9340090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0" creationId="{19F1A0F7-FCC7-1F92-52C7-985C60C04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1" creationId="{786DE25A-FC60-2D12-29B7-D3DEAF9AEAD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2" creationId="{884172D1-539D-4B6D-8253-2C75D1B162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3" creationId="{275D22F3-E5C2-5E10-53AB-42380ACD87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4" creationId="{98244274-D9DF-135E-DFC6-F96062F4EAC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5" creationId="{8E6335F6-3418-A8D0-07D0-CC7A3B42D4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6" creationId="{5EF90B96-C60D-A33F-7668-73837214468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7" creationId="{3C580C71-4A0A-CA86-0452-0D97D48818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9" creationId="{59ACEC49-0485-60DD-8B85-0C4C1404A9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0" creationId="{8549199F-47CD-95B3-0BD2-C43A35F71A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1" creationId="{23ED5953-E26F-5662-BC94-5D3C9875B6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2" creationId="{01B54DED-9305-8402-16D8-2948A01F0F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3" creationId="{9E4D9AD1-D795-7C6D-A35C-A4BD9CC47FB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4" creationId="{3C0F2268-F0AF-E9A5-9707-2B3A5505F5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6" creationId="{9D2DBF30-4592-EFE5-9955-014EFC591A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7" creationId="{9EB4F21E-AEB7-F86C-F783-D1D5F00145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8" creationId="{8CFDC2EE-35AC-906F-7524-FA36514F1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9" creationId="{9D05A433-9E61-3DD7-9C0F-15C6D46E3DC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0" creationId="{80793E88-EA88-B3DB-03D2-19C9C8CBA39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1" creationId="{02E4126D-63BE-B836-A2F7-5E5A903F50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2" creationId="{2F329AC3-F5AE-6A0E-95DD-51B0FDCECF2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3" creationId="{BE393090-188D-3BE3-6D7F-2759CCDDFDC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4" creationId="{E50CD51A-1036-F14E-D51D-B5F4AF2E966E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5" creationId="{9681C2A9-1059-39EE-09FF-C2D2E659399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6" creationId="{642FB657-5476-990D-A5E8-9F9501E036F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7" creationId="{47DAB16C-B57B-EF2A-9485-FA1C5BED1A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7" creationId="{B1113742-7F3B-F9FB-DE91-225934BAB6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8" creationId="{F9219E9A-51B1-8BCB-4875-EB7B655683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9" creationId="{5768853A-97AB-896B-1A72-7D035B651A6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0" creationId="{B958BE74-2A77-68FC-E9DC-9EF36DAAEA2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1" creationId="{BA97595A-7471-C90E-526C-56A6D30EFC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2" creationId="{FAC78A28-003B-2C35-E52D-F2FA91FEFE1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3" creationId="{4F31B0B3-B1C1-1DE2-C564-F135B138DD2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4" creationId="{92799E02-E8FC-07FF-943C-B93D995DD84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5" creationId="{440D0A2A-5967-5739-EA46-891A7D789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6" creationId="{A22F791D-8D04-4687-D5E7-8B2E469D85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7" creationId="{C7B9A979-13D6-3809-04A8-B95CBD3D0A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8" creationId="{C43CB35D-D5CB-3CC3-75A4-F7500218FF6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9" creationId="{1819D4F5-870F-7EB9-ABD3-5177EEA8D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0" creationId="{082DA19A-00C7-9D19-93E1-8CF224AEF1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1" creationId="{CEAB77AE-3011-071E-DA3A-29F674E60C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2" creationId="{5A71E5A8-578B-BEA4-88B5-CFBCA71CED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3" creationId="{2A3CD5D6-3DE2-86C6-48E1-016F2ED9881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4" creationId="{7369D09F-26B0-F4BF-7B7C-F1C5A2630A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5" creationId="{F1AF78D4-6B55-3797-3C3C-4B724E6BD57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6" creationId="{28F454A5-FC50-5947-2EA0-0468F0F69E8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7" creationId="{8D0ED569-2725-5F14-EE67-C4B007CF2A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8" creationId="{8240CCE3-A3A7-9A81-24E8-6068F1E91E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9" creationId="{0B1FE460-0FCC-1E9F-F6B6-38906F8F94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0" creationId="{EF93F29B-482A-D3FD-60D3-804D18A0C2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1" creationId="{91C5EE85-89FA-023A-3431-BEB518AA420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2" creationId="{2400602F-3AD3-734B-77B4-6D72E723930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3" creationId="{A6411507-053F-98D3-7449-4F23D36498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4" creationId="{D157AA50-3E20-6AA2-71B7-31BB27F2FA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5" creationId="{22A010FE-18C5-682A-BF0E-049B9BAFDC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6" creationId="{EDAE1525-32ED-1505-5912-485A0BE1D4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7" creationId="{2B45C00B-DCC6-F589-C5BC-86EB98109CF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8" creationId="{C6B81617-3313-6E91-E780-4FD5BD52AA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9" creationId="{49024A7F-EBE9-C42E-25F4-16691F95A0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0" creationId="{9E443C3B-5562-D1B6-8A04-AD5A47932CD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1" creationId="{F6D9CB13-62F8-76F5-8CF1-1EE91DF653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2" creationId="{CA40714E-DEB5-313E-A30A-246B3C97C5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3" creationId="{59ADFF0C-399B-44B9-2C9C-C0FBCB0E7A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4" creationId="{451F4DB5-7EFE-61EB-09DA-BB844F45526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5" creationId="{58B6BB2E-FF0D-0D0E-81A2-4B325749FAB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6" creationId="{5C83B656-6296-79FC-A11A-80E2F660C0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7" creationId="{5CA41A92-1BC7-827E-05F6-A450311504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8" creationId="{7834F0CB-7CCB-0E72-9D49-B47AE09F0D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9" creationId="{52EED2B0-DE92-36BE-B17B-ADA6A2F4F7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0" creationId="{5274B1B4-5606-0765-98B8-340D616F9F0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1" creationId="{0DE4A882-95DB-3919-283A-65DA99E0A7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2" creationId="{D5554BBB-8A99-6395-B541-90C0BAE60E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3" creationId="{41029EB9-9699-C63F-CE5E-37312A578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4" creationId="{348C1EC6-9D3A-02BD-01C4-27B9D8D5C2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5" creationId="{DEF72FF0-7B2E-183C-5301-024BC8F516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6" creationId="{69B1D069-3634-BA94-87B7-461BC27294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7" creationId="{502BE863-3C78-858C-1296-198ACE74896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8" creationId="{232D7908-06B5-9E53-D584-9747D41E83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9" creationId="{55D9973F-A774-1FC4-47FB-1DD44AEF04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0" creationId="{6577BD38-D832-BCBB-910A-60ABD5C80AA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1" creationId="{4CBBA99D-BC3E-F13D-10DF-5165806A6F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2" creationId="{46AEF81C-F805-74C2-49CC-4339B1B70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3" creationId="{48FF3F69-840F-E379-0D34-59E8D95EFB7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4" creationId="{1E7FD366-8D46-B14B-F296-13BC569ED5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5" creationId="{192AB0D2-97A6-3DB6-2134-E3674A68ED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6" creationId="{C1B70714-7D2C-658E-9F1B-8A89E00847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7" creationId="{F3353B42-DC5D-DBCA-AD65-F6634E6B1CD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8" creationId="{12ABF90C-6941-5F47-0C1F-D668958BA6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9" creationId="{1F8C885C-DF17-AB9D-239A-C7E24F80A16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60" creationId="{69FAF228-3F68-D804-3A87-A16A789705BA}"/>
          </ac:spMkLst>
        </pc:spChg>
        <pc:spChg chg="add mod">
          <ac:chgData name="Rafael Casado González" userId="1c71fca1-7e6b-4c6f-8614-522343b393e6" providerId="ADAL" clId="{3B68B819-40D0-41CE-9E8F-5C8A8C91E1D4}" dt="2023-11-13T10:41:13.977" v="880" actId="1076"/>
          <ac:spMkLst>
            <pc:docMk/>
            <pc:sldMk cId="274938167" sldId="1285"/>
            <ac:spMk id="380461" creationId="{46361E54-8E48-6778-7087-C90F9BE863C3}"/>
          </ac:spMkLst>
        </pc:s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5" creationId="{C2B1E5E0-1ADB-B11E-64D2-F65845F1D8C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8" creationId="{C7CFD11B-E954-3DCF-500B-392FFD1430C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0" creationId="{8B90EF3F-ACBB-7194-270D-4D647DAA2B8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1" creationId="{24EC955F-E00E-8D18-70B3-DABE96F4689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3" creationId="{4B2AD0ED-0EFB-B47E-0A2F-2E3D490D5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4" creationId="{CA9B556F-9C0B-9D18-1812-8D5CA88A6DF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5" creationId="{9EF3FD80-6C1C-B70E-7A17-EC08831DD0A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6" creationId="{0817E336-8314-B4B9-8447-CD6B9BA5C82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7" creationId="{C1DB1DAB-8D69-CD17-3111-AA0350BC8FD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8" creationId="{5E62D4E3-3E66-CA6C-D40D-5FB961E2361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3" creationId="{1CA384BD-1D77-822B-74B0-04FAFA84D1E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5" creationId="{C7A4FA85-A706-5623-5AD1-272BFADA11CF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69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1" creationId="{595776CF-8896-8DC8-CDE7-974B74368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8" creationId="{DE03C911-F2E1-3EEA-60F4-39BE0C5FFA6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20" creationId="{F99E21C8-A3CF-B147-E946-08C8BF9FC2F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1" creationId="{B676F498-1782-C74E-0AA1-77E9A7582244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8" creationId="{909861CC-9D67-C6E3-A94B-B2D896108C2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0" creationId="{7864E139-3643-0BB4-7C25-99AFAD9B164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2" creationId="{C55E3406-C904-3BB0-2892-1DB35A82E23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3" creationId="{7673F438-828F-F038-5A13-48BA9AEB0D7A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68" creationId="{74A79AA7-FC07-6FAB-C2C0-D093C461B3BD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7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1" creationId="{259D70E8-BA82-7409-CA58-2AB9B620C4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2" creationId="{5446413C-E664-A809-BC49-05597C1B37F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3" creationId="{182FE918-4BC1-1945-7760-5BF587FBD9B2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4" creationId="{38BFAC31-9839-077D-76DB-EB53F2937B4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5" creationId="{53698CAE-3B19-3EED-4660-7237C663DE7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6" creationId="{FC4D965F-E9AE-E6B8-67F7-BF5007A25E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7" creationId="{A7676877-7122-F33C-8F38-DA9D8CA1E40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8" creationId="{E8940257-3706-87C8-1045-64456942A92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9" creationId="{72879B10-CF0E-761D-370C-2597DAF7DD6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2" creationId="{08D9C3BE-6EB4-1C9C-A523-DC138017E24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3" creationId="{86195640-BF7B-A921-8D86-83D06A496DC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8000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58" creationId="{749049AC-1943-A531-B5BA-65C333965121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5" creationId="{553B7C85-FD2D-46FC-3840-C491423D3C2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7" creationId="{4017721E-1101-67D3-D584-F57A93558529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7" creationId="{D2FB0339-09F6-D39C-B98F-D2A9DB76EBF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9" creationId="{04582DC1-AB9A-2237-E99C-3DD4E4F3D5D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2" creationId="{4D2C0354-2D15-3C42-2AE7-0FE7CB64D755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5" creationId="{3A544AC3-F613-91C9-9556-D7AE265CF04F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8" creationId="{43739BB5-CF7A-6D1F-1B1A-5EAC3DC4BFFA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14" creationId="{DA88E5F2-5F61-B017-658A-22ED6C27AD63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0" creationId="{0ED96CCF-0F09-E59C-E696-1A1EA32C895C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6" creationId="{B5E8FCC2-7B8C-A773-4776-7C21E959D9A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36" creationId="{01644B3C-DCF0-EFA9-8EAA-D3DA9E4E9EC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45" creationId="{C2A93776-078E-6935-6B2B-DD259067DA0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58" creationId="{DC06C2FE-3B45-2F13-3F86-5C661255A6D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68" creationId="{706F880C-9F94-CA51-85CD-4D082194098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75" creationId="{6D2C9ED4-165B-6E1D-58F9-5C33999240C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8" creationId="{BF75F1DC-C29B-748E-732B-69EDFBA8ADE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9" creationId="{82622C20-BE01-A949-EBDC-49E52596E2B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0" creationId="{BAC4B089-65D0-0C3B-29DC-336E05D0070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1" creationId="{B5821EFC-B4BC-F7C8-F25D-586A54E9D85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2" creationId="{771FA670-A71D-7633-5156-CD32D391536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3" creationId="{B3E74C7C-E531-D1E5-A92A-BB841600C8F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4" creationId="{78BEB952-E59A-B166-6C3B-F0C48CF517D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5" creationId="{B6ADE0F3-7FE8-3DAC-488F-6A1911AD557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6" creationId="{30950EFA-08FC-BC26-C301-690925D1B75B}"/>
          </ac:grpSpMkLst>
        </pc:grpChg>
        <pc:cxnChg chg="add del mod">
          <ac:chgData name="Rafael Casado González" userId="1c71fca1-7e6b-4c6f-8614-522343b393e6" providerId="ADAL" clId="{3B68B819-40D0-41CE-9E8F-5C8A8C91E1D4}" dt="2023-11-13T10:41:56.411" v="883" actId="21"/>
          <ac:cxnSpMkLst>
            <pc:docMk/>
            <pc:sldMk cId="274938167" sldId="1285"/>
            <ac:cxnSpMk id="380463" creationId="{37CCB31E-6103-597E-196B-BF5DF0359B2E}"/>
          </ac:cxnSpMkLst>
        </pc:cxnChg>
        <pc:cxnChg chg="add del mod">
          <ac:chgData name="Rafael Casado González" userId="1c71fca1-7e6b-4c6f-8614-522343b393e6" providerId="ADAL" clId="{3B68B819-40D0-41CE-9E8F-5C8A8C91E1D4}" dt="2023-11-13T10:42:50.692" v="895" actId="21"/>
          <ac:cxnSpMkLst>
            <pc:docMk/>
            <pc:sldMk cId="274938167" sldId="1285"/>
            <ac:cxnSpMk id="380464" creationId="{A88215B9-B69B-E65A-8FF2-CBF2038242D6}"/>
          </ac:cxnSpMkLst>
        </pc:cxn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938980306" sldId="1286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3:18.652" v="903" actId="478"/>
        <pc:sldMkLst>
          <pc:docMk/>
          <pc:sldMk cId="1664467908" sldId="1286"/>
        </pc:sldMkLst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2" creationId="{7A79A113-5D83-4DC2-F3D7-E7824DCDD6BB}"/>
          </ac:spMkLst>
        </pc:spChg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18" creationId="{94E501FF-4064-0C48-83E2-443F752EA1D2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21" creationId="{B0BAA744-20A6-1A87-F810-04546A7416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3" creationId="{A68F3868-E618-D43E-9AF4-7849478864F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6" creationId="{BC3FAD94-2E5E-2FCD-06FC-41CBE817A4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" creationId="{40803A8E-9484-6350-974F-F1ECBF3FC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1" creationId="{48872531-A959-C306-22C2-42E37842B27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8" creationId="{5CC015A9-B4A0-439D-FFF7-39390EF2DB8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9" creationId="{E7990122-1BD1-D6A3-E388-01B1D9B06DF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0" creationId="{0D9DBFE7-99F5-7440-781B-43699FFB06F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1" creationId="{EEFCBF53-1B0F-71FC-6857-6CABE8CFF16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3" creationId="{3EA7FB4B-7214-F11E-D55F-3E2F83439C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5" creationId="{E86BFD31-E042-59B7-A0AD-8BC79A4451F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6" creationId="{42082452-E6D9-7560-ADCA-735800D0D06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7" creationId="{DAC1B38B-B658-02B4-EB23-731BF11085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8" creationId="{1043A470-32CD-9A82-FD4C-5D43387131D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9" creationId="{B8A1EA7F-5A35-7F11-A6AD-B3763933E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0" creationId="{639CD8C3-CC33-7B97-7D6C-E475B32B8D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1" creationId="{2C9304CA-6C19-063A-4FFA-EB23077657E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2" creationId="{2D339CC7-6FCD-6B4F-4642-B8EDAD13C3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3" creationId="{97DC3354-D460-C326-27F1-F6B26F541A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21" creationId="{D26EF294-2403-1E04-0390-59077AC48A0F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5" creationId="{366EF1CB-E68C-BB93-8195-A5B8B9B1F57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6" creationId="{99D76E7A-BD0C-02E4-BBEB-20E8D960AF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7" creationId="{7D2BA40B-656B-67E7-4855-44D1994FF9C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8" creationId="{0BF4F0D8-9A3E-BE5E-2020-5C5F8A9735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9" creationId="{1A90B4B4-59DE-0240-4252-5124BF08B6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1" creationId="{7DB8F1B7-8328-B418-9052-7848AAC90B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2" creationId="{A9B6B542-9C57-2C8E-9321-BF01687BDF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3" creationId="{714C658C-595B-D485-9894-BF7BB390164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4" creationId="{FCBFB970-18B8-E600-394F-553125AF98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5" creationId="{46E2D939-60B6-83CA-A306-38B91532034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7" creationId="{BC2EFD79-37C6-DDA4-3012-F54A6C2367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9" creationId="{6CF018CE-BBB3-8381-5E97-CABE0BC76B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0" creationId="{7B1B3E11-729D-8515-56A2-4375009C514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1" creationId="{2AE2F676-8AF7-79F1-005A-1A8E920B84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39" creationId="{3B2EA577-7435-3E8F-851A-CD9A71D644F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0" creationId="{72324224-D618-1A05-45F1-1F9B3CD203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1" creationId="{20F53093-68B2-31AA-C4FE-2BB022D389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2" creationId="{E55A3BF5-4B02-7C3C-6649-1800F3E30B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3" creationId="{A88C0399-3AF8-A586-60C2-6B73968008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4" creationId="{AA7FE63F-A739-55C7-9317-02A16211B1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5" creationId="{F35073F3-DA49-268D-CDB4-267C28ACCC2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6" creationId="{BDD710AC-4372-7673-BFE2-03A11C69C8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7" creationId="{61F60C32-20E0-880B-CE8B-3A3681F0451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8" creationId="{D0839BEC-FE5D-5D26-F3C8-3E3A9AE193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9" creationId="{CA368DAC-00EF-334F-EAAB-49A5AAEA61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0" creationId="{29C12387-3ABE-4BFD-4E17-9D83ABD666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1" creationId="{14B3C63F-AC48-47AE-D472-AAEADB97CC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2" creationId="{FB05B00D-1167-A967-296D-3DE140277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3" creationId="{22D9C2FD-E7DD-16A8-1266-4D9256980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4" creationId="{2E9D54C5-4F74-ADD8-17DD-EB373861D8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5" creationId="{A6F2A3BD-CCA7-76C7-240C-A9AB48F33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6" creationId="{30DB27DF-C828-FAC7-9BCC-8E0A9AB35B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7" creationId="{70276892-3715-5FEF-27F2-E1E1C271ED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8" creationId="{425D4508-C6FD-BF28-E4A6-38E7B6D4E0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9" creationId="{F49864DB-1809-E2AB-FA51-D6CE88C8B6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0" creationId="{B395E78D-A915-0162-7A7F-630073A7BB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1" creationId="{E10AB2B9-E14D-3A1D-A38D-E66D665F091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2" creationId="{684D6F0B-4D63-327A-51C4-D9E89BC1150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3" creationId="{55F1ECDD-D07A-B97D-F832-ACD5D2FDC5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4" creationId="{F079506F-D1F7-09A4-2F62-75DC908D8EA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5" creationId="{26F9A181-A551-1297-A8EE-B5E62F45B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6" creationId="{8F3DC6DA-2747-9060-11FC-C3A360A0AB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7" creationId="{F58A1C62-BDEE-686F-C81C-A60378839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6" creationId="{6FD16491-BF34-47ED-C6F0-1FB66F7EF4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7" creationId="{7CE90FD2-CB0A-2E4F-BB99-8FACC8403C5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8" creationId="{647179C1-6306-88B9-EE37-9117BC055B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9" creationId="{DD6DCD04-3CDA-0825-B516-640E6E5D8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1" creationId="{AAF108D4-C558-5B7F-6A2F-FC7B970A2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2" creationId="{1CE43715-E927-2694-0B1F-7AF803D6E8AA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4" creationId="{4CF8F4ED-E0EF-0416-FE98-F6F3D0D1E2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5" creationId="{1E32E29B-32F2-FD4B-8857-5230F1786B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6" creationId="{B1809341-EDA4-E807-96BF-C8C31AAD5D6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7" creationId="{7653FD11-428F-8B0B-8652-161D474415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8" creationId="{D2447386-0EF7-AC7F-7757-908D9C66DA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9" creationId="{20DC330C-E372-41AB-558B-3B2A59624DC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0" creationId="{32206963-26D1-F320-0364-639F0EFD80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1" creationId="{72D9593F-9AE1-1319-FCC0-6A2E9BC40D3C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6" creationId="{1E30C195-F682-BC80-49E0-F6754B22B7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7" creationId="{8B99140E-BC9D-3ACD-0316-A27D1EBFA2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8" creationId="{81CB39C6-66C6-65BC-7DA1-1FF5C93CCE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9" creationId="{C1E35434-9962-61CE-3FF6-C4A314408D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0" creationId="{04A20017-B29B-6A82-1B0D-3ED35239A8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1" creationId="{56B20085-AB55-579E-4BFD-1C981E3B68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3" creationId="{78625EE7-AFFE-A9FA-3232-D7853ECC9E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5" creationId="{CE14E91C-D146-0C03-AACD-4F07AB0116E1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5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2" creationId="{6643D68A-AB01-F007-FA64-E478C4296A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3" creationId="{23731E85-7EE7-997B-8E50-71031E69ED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4" creationId="{B2AA70D5-26E9-9678-5E96-0A650EB50E2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5" creationId="{C760BDA5-ED3E-CE8C-34C9-40E7ACC791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6" creationId="{9D84B565-21DD-EDF2-15EE-149252BC2EC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7" creationId="{E30C595A-A00C-FF8B-7277-734C0B3074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8" creationId="{88BA7BD7-CB90-09E7-E1BE-01F2AA4C4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9" creationId="{2CAD2C71-C4A7-7858-807D-CDB44E8874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0" creationId="{36DB09A9-75D7-45C1-6306-367EE323D9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1" creationId="{E8555499-86DA-5658-31EF-E0153998292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2" creationId="{0616D5B9-6404-7A4D-CDC9-4631635D4A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3" creationId="{E6704FE1-2AB9-504F-B711-19D9BF137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4" creationId="{3F230CEF-B386-041F-11BA-8D4301A62B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5" creationId="{940EBCF6-3357-C71D-A818-8C89C9F6E5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6" creationId="{3510A82D-B78B-C549-D549-6519534CE5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7" creationId="{EDD41108-E122-8E8B-0BCE-9103B99C14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8" creationId="{9AE57E54-8759-D416-024D-2D2BCF270A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9" creationId="{BC2D0CB4-B8C7-4002-D532-26792F1CA9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2" creationId="{18F6F7D8-717F-7814-ACAB-AEB8604D1E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3" creationId="{688626CC-CED3-FD78-4A84-C00C6481A26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4" creationId="{46A724E4-D441-F7E4-4302-4E5DB0AFBB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5" creationId="{25E828E0-0AEF-F9B7-DF16-987DD94C29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6" creationId="{42C4E784-D181-4D61-320B-AACE4B566C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7" creationId="{7E89D023-0FF8-845E-AFC9-19288104FF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8" creationId="{64CE39BC-65F7-AF63-CA47-994A8F78EB5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9" creationId="{73FA4629-C23A-0AB6-FC81-FBF1806B86B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0" creationId="{3B0B2C27-91D2-422C-7C7C-68501B83D38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1" creationId="{8EC7E58C-54DB-705C-5788-AE631D0BEC4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2" creationId="{E61C47E9-A750-E0B3-691C-81942EBA31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3" creationId="{E3330653-11B1-ED7B-C63F-1017EE0CB08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4" creationId="{5EAC0F70-86AC-5655-9CB9-D8C23EFCB2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5" creationId="{8F567D77-3B72-FCC8-0C80-09DA4B0B62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6" creationId="{D09C92D6-D3F5-F476-C4FF-960B0E22DA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7" creationId="{56AA798A-B1FD-18D9-A38E-BD2C1E681E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8" creationId="{983BDAA9-2549-6BD6-EDF7-AFFB9E56DBF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9" creationId="{95F4391A-AA35-CBFC-2F06-0992647E90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0" creationId="{041995FE-54AC-4266-89A3-576854A3B7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1" creationId="{91C95BC4-6DE0-578D-2844-80213DBB78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2" creationId="{2E9F507E-61A3-0B93-2256-CECD753BCAE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3" creationId="{B0A3FA00-3596-9F90-3210-B4E266E83F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4" creationId="{99E3ACAC-F303-9758-B4F2-7E028C462693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7" creationId="{1CE91D98-9D48-9614-54D4-256FCEB85A4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8" creationId="{C574DD88-F9AF-BF44-C61F-16C670F6CE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9" creationId="{9DEB48ED-2277-A838-0B6E-2E6F4B3247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0" creationId="{7B82E187-9310-ED19-A087-BC3248A1DE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1" creationId="{BA65AC91-E6A5-9B03-3C1E-0CFEAA1C7A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2" creationId="{E6DA3A17-CC18-A6A8-9F30-2903C31E44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3" creationId="{6AB2561F-7166-C7C8-BB09-73B6BAD6C5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4" creationId="{BDA1B9EB-76BA-D5AF-51DB-5DE90503B399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6" creationId="{09A0D7FB-C990-9320-FB25-C3CE511468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2" creationId="{121AF7AA-F117-79EC-92C9-2AA105BE770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3" creationId="{C2E27CD9-DBE9-AB0E-DB73-BC3E083376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4" creationId="{B6189961-92F9-6200-3864-BD6E0FE04F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5" creationId="{2312494A-690F-48AB-E670-5B79FF83CE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6" creationId="{4A99BDBE-530E-88B4-2081-8DAF416BE4F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7" creationId="{63811FD0-F67D-1881-7AD4-3FA2DE4BE2E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8" creationId="{596746B7-BED9-47E1-9B29-A688AAC773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9" creationId="{0525D6C0-8343-B669-8ABA-A640AD86B98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0" creationId="{EB367450-FA44-ED8F-A6AE-73E8D355C5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1" creationId="{4FF431D0-E70F-B722-89E7-2D1C16F899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3" creationId="{C64FDFD3-77CA-C280-B2C5-C3E201B8F8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4" creationId="{6D97CC22-8086-CB76-C4F1-ACC4F9B424F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5" creationId="{1EBBCD59-CA14-F65C-9047-2E34B11925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6" creationId="{C2CD6D9E-F548-3D07-9350-918A8A399B4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7" creationId="{76930CF3-D3DB-C947-645F-D4D9C17932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8" creationId="{D5B326D8-3444-10CD-DDBB-D2AA29B3BD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9" creationId="{47429236-CF49-36C2-235C-A52B6565F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0" creationId="{3486E1E7-5D7B-71E7-0E7F-1AD61122BE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1" creationId="{D6C829A1-60B0-13A1-9190-4B8CBA7620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2" creationId="{22C79FCE-8F43-7C06-5F01-8221881813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3" creationId="{3A5EF08A-3EC7-5ABE-C1C4-27F5D1DA7C0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4" creationId="{E39D66EC-79F4-E506-654F-D96A52320C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5" creationId="{E8376835-11B3-F422-68B2-3A6342B1E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6" creationId="{E4EA36FD-4E77-6388-C960-30C24FE116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7" creationId="{23ECFAF2-F8FB-B93B-0561-1587871EF16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8" creationId="{F5931763-10EE-5B02-717B-3CD3A66FDF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9" creationId="{F6E33227-A1F4-3B78-74E7-E413F2FFA6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0" creationId="{33B82652-4196-A434-9EFF-77BD35CA7F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1" creationId="{00132279-0CCD-07AB-1F63-4E13D53532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2" creationId="{ECC18AE4-A6CC-4C54-EC2A-8DA76A0C763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3" creationId="{4588F865-02CB-DADD-C0FC-77985775BD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4" creationId="{34E6F237-ABDD-E3DA-50FF-F9B2E504D89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5" creationId="{6EAF6E44-93C1-A67B-C892-C91195382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6" creationId="{522C4A2B-8F64-DD22-5BC1-9322507C01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7" creationId="{18D12C45-F16A-FF52-A516-E4D684D42B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8" creationId="{2711E556-FBFC-5B3A-7CE9-D81C103A8A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9" creationId="{89192AF0-A684-7D1E-3DD5-905D1567936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0" creationId="{99329BA9-976F-3133-F90D-E42F17B70A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1" creationId="{23B5AE0E-8213-DA08-4A46-7AA4B7E1FCC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2" creationId="{5DDE0DF5-78BD-3759-B57F-E9DA21AE39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3" creationId="{D9ADF3C5-5915-370E-538D-4E17BC7BE9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4" creationId="{628E97C0-0275-B737-A039-BA02AD88C8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5" creationId="{2B2B0DA1-2134-5A83-96A9-BACEAA4700D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6" creationId="{0D048BE9-384D-ADC3-477A-77EF2928AE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7" creationId="{38A8209C-AF96-DEB4-E2D1-A44CC549454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8" creationId="{CF5D1C37-A9EC-90DA-6956-42F19DF9118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9" creationId="{FBC989AD-4894-FD88-A9B7-84E44B195D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0" creationId="{F6A4C032-92E4-99DA-1ABE-3DABCA0B37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1" creationId="{539C7325-A862-C9D3-C8FE-D5D5F399EA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2" creationId="{39AD94AD-FA28-EE8A-2B1F-10456AC9EC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4" creationId="{25C6AA1F-466A-CE7F-548F-33DB58B5A8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5" creationId="{10B78F47-D4ED-FF5D-0406-21EBF56DCD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6" creationId="{2FC0C48D-F7D8-B6EC-4637-D39D0945AE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7" creationId="{CA7CAF47-616F-8EBF-2985-A61A88C4AEA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8" creationId="{43444AB9-5BA5-5433-5099-57FA040877B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9" creationId="{E9FEA21A-6ACD-610E-7D36-43C3052213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1" creationId="{5D29DA6F-779B-D292-8ECA-AB9F357123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3" creationId="{29CF5569-1900-EC6B-69BD-0CCE20437D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4" creationId="{DAC99A40-E4ED-5D80-2CD7-83F376C65B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5" creationId="{B0165190-4C25-301F-FDAF-C2ACCEB5C84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6" creationId="{2D09BB93-D9BD-ABE8-5403-1C52EBF801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7" creationId="{6AD9C557-0B27-0A11-74A7-A45DAC7D54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8" creationId="{9B82EC6D-5207-5B94-C7E7-0B63C83B86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9" creationId="{08B782FB-4986-F290-ABCA-DAA7B8D770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0" creationId="{F193261A-8CC3-8A6E-600E-2E95CF7671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1" creationId="{F94D5107-8185-8249-9B7C-E21D248DD31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3" creationId="{AF2F49C0-242F-7764-CAAA-64411F04D5D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5" creationId="{4AE90F18-E2C1-5876-A1DC-87EDA7A97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6" creationId="{D28AD0FC-9695-75E2-9EA7-6808F9C9DB6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7" creationId="{0FC377C3-2D45-9E44-13DA-7148D490D5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8" creationId="{08B8BF4B-59E5-D339-52AF-1EEB6E3C9F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9" creationId="{4178D2A5-078C-8756-0E55-B5BD90460B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0" creationId="{67BA4C7E-84ED-3825-BCED-023D0FD4DD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1" creationId="{B2E1A284-2B35-29E2-DAB5-E23FAB7AF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2" creationId="{25CEFE0B-7BB2-98A6-A837-35756B2339A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3" creationId="{7D4A6696-9F8A-51FF-2C20-0F4A3FB6EB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4" creationId="{67B90790-FB36-6F14-F5A5-A708C7A9B8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5" creationId="{042CBA0B-5ACA-2393-4F98-5BEAF3A5151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6" creationId="{750D28D3-42D6-DAFA-DE70-E27456DC9D1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7" creationId="{4ABD369A-F83E-5FDB-571C-0FF60736C18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8" creationId="{B41A7E7C-068E-4E94-4049-241738350E9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9" creationId="{545838EE-7760-9E19-37B3-F18730FF4E5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0" creationId="{82804BC7-3BC0-EABE-01EC-8762F0FB286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1" creationId="{6F262D2D-724B-EEC8-DE6B-6C0DBD9EA4DF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2" creationId="{510D6360-F79D-A7D7-E2CF-29A8F7DE46C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3" creationId="{BCE80671-7D3C-E5FD-C568-8330F5A43D7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4" creationId="{4B2E0258-ED81-6F1B-50D4-1E1936D5035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5" creationId="{CDFA5F34-7E92-6B65-F1B9-92D367DB5690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6" creationId="{9995F7A5-548A-7D25-35B0-D55C90DDC53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8" creationId="{7FBD7B22-F739-EB4C-32A6-400BEA362ED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9" creationId="{FAC89C0D-07F8-4570-4AC0-F8368E0246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1" creationId="{C3F4B688-F2DC-510A-7334-D983F1DC4A1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2" creationId="{5E5A3256-CC3D-1DBF-B735-AC18728D83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4" creationId="{D87C9F2C-3A6B-AF0E-2CD9-74C5EFEBAFC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5" creationId="{1BC102A2-E1DC-BB6F-39B9-0DB554788B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6" creationId="{98C89367-34FF-2E79-F039-25920ECFB01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7" creationId="{A0B24FD7-40A9-6D53-BBF5-179E0E3F34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8" creationId="{CBCEEA53-8854-0AC9-0196-165701FD64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0" creationId="{10281E70-1B61-B112-EF3D-8CBF6918F5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1" creationId="{357AFEC1-00EE-C891-810A-4D2593F280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2" creationId="{29820824-1972-C5CA-4704-87F9C61A6C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3" creationId="{5B76B408-AD5D-EB2C-945D-8D13504B4E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4" creationId="{65A98D6C-7CBD-C16E-4BA9-3A8C89762B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6" creationId="{E09FB00D-00DB-B3B7-64AE-B669498C6C6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7" creationId="{BC2D3C7E-061D-0BE3-79EF-D2D82B4AE7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8" creationId="{EBF79544-41DF-8ED2-E015-226156CBB7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9" creationId="{69C9CEF7-DCAB-17F5-EFA0-5E9F52A6DD8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0" creationId="{5C2D2586-146D-48FB-4558-A7AC0AB268F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2" creationId="{CC638E73-DF61-7682-D9D9-C25B25D8B3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3" creationId="{D20385E7-6698-6461-82D5-17E58B42E5F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4" creationId="{9956C580-FDFC-2819-E8AB-11029A89F6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5" creationId="{49AC0806-B405-E73A-C4F4-E3D621DB0E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6" creationId="{052E3E5A-A2AD-047D-C167-0609FBB137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7" creationId="{EBF881B3-18E5-E533-EEA7-6BD3C76CC71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8" creationId="{85F58780-A698-0612-667E-B329B283FD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9" creationId="{016F2A43-5290-749A-344B-BA57736414C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0" creationId="{D7E878D5-BCFD-C6FD-ED9A-0BFA6FF7E8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2" creationId="{849B8ECA-FBBD-7EEB-9298-FB2D3313997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3" creationId="{FDC10FE0-92A4-359F-2482-A070B0295A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4" creationId="{7B33C692-2C98-40AD-19BE-1D36D5748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5" creationId="{518A554C-B6BF-DFCA-6911-52B43CD29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6" creationId="{F06784BB-6F7F-6FF4-B8F5-86F7C0F411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7" creationId="{8B70F659-81EA-597D-3D5A-1D2D2733F57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8" creationId="{59076F54-5A35-9719-C36A-077A2B877FE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9" creationId="{A9C5B746-62A0-9CF4-B219-0914DCE36C7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0" creationId="{D90477E2-94B1-5E92-73FA-836CD8E8A26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1" creationId="{7EC46C63-9FC0-B180-F3FF-3660FC5096E8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2" creationId="{39F824C4-AAD9-046D-2DCE-2AB9D6DC45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4" creationId="{4B02AA8B-1238-1BA5-976C-FF1A86A4E4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5" creationId="{14AE8F50-7CBE-9501-9784-59EF6F992F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6" creationId="{34556394-D85A-BC8B-F39D-6BF822ED46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7" creationId="{3A78D716-B83F-FE6F-8B0D-40E53B019F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8" creationId="{086B0D68-E842-81A5-8DE8-2F4654D96B8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9" creationId="{648E7E4C-19B0-9BAA-3D15-45342245B1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0" creationId="{A710119D-850B-7AD2-FBB7-B455693E89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1" creationId="{6A693B7A-52D3-5313-0841-7C74DC31C9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3" creationId="{5F8219E8-BD31-7D83-71DE-8B78B35F4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4" creationId="{721CC0C8-7E2A-8F32-E892-CBB0AB5130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5" creationId="{4F8D6787-C880-BDD7-7604-E948ADAC55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6" creationId="{99D80B1B-58CD-10C7-A874-8796710D4E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7" creationId="{D2706C9E-4216-E6C9-7EE1-39D92916175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8" creationId="{5FF49B05-E535-1A2E-86F7-3EF87781BB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0" creationId="{4801424B-E29B-80BE-3582-DE5CD8AC2C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1" creationId="{8BB6EA89-CA80-F3A6-BA21-EFA7D5A3E50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2" creationId="{621FE958-CE49-68C4-037D-FC1B6BBB9B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3" creationId="{490704FF-4BB8-3AAB-4879-A0BA47BDC9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4" creationId="{CEE8171B-F1D6-74E0-E061-17AD8321EA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5" creationId="{3DE9FFB2-76DD-8DEB-A6A1-4E0FF62E219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6" creationId="{8146FD3A-5D6B-355F-766B-A8C69C1BC6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7" creationId="{D54BFACE-E12A-67FF-A868-C21F0CDB687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8" creationId="{016D3782-0646-2909-454D-8DDA48CDF8B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8" creationId="{33E3AD20-689B-20E5-76D4-9563948380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9" creationId="{8ED15614-9BFC-6164-8F71-1986C50FF5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0" creationId="{0546F1A4-75DC-AB99-8AB1-F10D45ECCC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1" creationId="{831012DC-5818-6B5B-C47B-EA7D0025F6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2" creationId="{38282018-371A-6792-FBC2-F1EEF62B8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3" creationId="{DE7BD750-B3FD-E333-6FED-7849516C4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4" creationId="{00F2041D-736A-21F7-819F-DB2F1CC327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5" creationId="{5D10ECCE-ED4E-4093-91EE-B635AB6FE8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6" creationId="{7753D1DE-8890-FC17-0DE0-2F02DFAF2A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7" creationId="{8D1E44E9-6769-9088-EE5E-ED7AC1FF3C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8" creationId="{AA7E6980-90A3-F6FD-8521-2917266BC1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9" creationId="{024B72A5-A58A-35E1-5D3C-C5491DADB00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0" creationId="{E77DB7CE-0428-A2C8-5175-273D4AD261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1" creationId="{7E3AB1E9-2595-4946-17FA-A7DFE8724F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2" creationId="{1CBE6C29-1F08-4BF6-2984-1FCA9C5809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3" creationId="{0C86A44F-DA58-FB73-430E-AA20493F3D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4" creationId="{FF4820D2-6D47-859D-57BD-A686E16F7B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5" creationId="{04C6DAEA-44F2-5736-4DB8-AB4816259F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6" creationId="{F50E1B7F-45E4-5507-864F-829924C4CC2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7" creationId="{60CBDC53-E8AF-BB8C-EA5B-013AD6B304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8" creationId="{34BD9E9A-ED9A-A426-8B52-610F6BCD5C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9" creationId="{1CE36F95-DB54-CC5E-999F-DE708F74445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0" creationId="{57160D4F-2061-256B-EDCF-63E1A1EEF5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1" creationId="{2DC39EFA-0BA6-B528-E383-765D2D3010C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2" creationId="{A29A1972-64A7-C907-CF9C-890F39C138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3" creationId="{8B193B07-EED7-8C0C-F486-20DB95E9DF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4" creationId="{87BAE79C-F9A2-997D-F238-353988DC1C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5" creationId="{72526D73-2C39-9037-D0D3-E462888528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6" creationId="{F2D7E772-9CC9-BA2F-7643-2EFF668EF8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7" creationId="{0430C8DB-5EDE-C026-0328-020D56C075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8" creationId="{C8606CC9-8D86-84D3-8C96-29AFA5B05E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9" creationId="{4C664FD4-2B7D-ABBD-9AB8-E91C2A29D4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0" creationId="{A1C805FF-F1F2-AB41-E259-1FA873500C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1" creationId="{E08A3F8C-0879-A027-E194-70DC31BEB1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2" creationId="{6E4847E4-C11C-568F-4DA1-28FE18DCC3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3" creationId="{CA2622E0-C3BC-7B49-81DE-DDD54781B3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4" creationId="{248A4A8D-DA23-580C-E023-902B144C0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5" creationId="{E4561742-8877-5173-2D33-82253F0062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6" creationId="{5C4BBDE5-9223-EB5B-BBD6-CEA3835E3DE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7" creationId="{084D11AE-C8CE-3422-67EE-2D38A1F8B00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8" creationId="{193B323B-8538-294E-920D-B167617F0F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9" creationId="{EBB72ABB-6110-3963-3B21-DFF112F9D6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0" creationId="{F1187A13-7F00-7C2D-B064-B6999D8993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1" creationId="{4C04BBBA-051C-D8B4-DB98-2F40FFF00F3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2" creationId="{B54E471C-7054-6AD1-F569-34C97B0EE7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3" creationId="{AC484838-E6B2-9CC2-8B44-4FD17EAA44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4" creationId="{F2B5519C-9D9D-BE0D-1222-762AEB3484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5" creationId="{A2BF494E-59F9-5B6D-3576-5BF6960049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6" creationId="{5509FD1F-3AA6-46C8-3B8B-A8DDA016320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7" creationId="{0846EF81-DD5C-FE5A-DFE0-3DA7D95711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8" creationId="{B6A07B2A-F1F3-3FA2-3FEA-2F64490DED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9" creationId="{A8C4D932-3A30-E28F-F253-11C0E25B0A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0" creationId="{C0706A09-1C37-F027-34D8-1F5137795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1" creationId="{CD47711A-5F5B-F2BE-F423-22C8BB0EAA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2" creationId="{970946C1-9164-FCBD-3AFA-BF1D3A4457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3" creationId="{81233DA2-9FD7-3DDC-B53C-F2F3614E6E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4" creationId="{8A4DBA44-F831-379A-9E26-9836FFE50C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5" creationId="{71608254-75A1-7F5A-B87E-7A5D7E4412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6" creationId="{252A8073-2A13-A00A-0B56-5FA8776A35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7" creationId="{AD98BB11-C6F6-F72A-B65D-43AF1C1B94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8" creationId="{9F75DA3E-2CC7-B0A5-D341-5221C734B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9" creationId="{0F3F841B-3C04-0173-86E1-8FEC511895B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0" creationId="{AAC44874-FB36-323A-3F4B-03C291E71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1" creationId="{AEFC72B1-834A-48DC-64F2-CCE47E8DA65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2" creationId="{EEC7E7CC-14BD-C031-6438-D06D854952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4" creationId="{5777FE51-A824-F7A4-2234-E8AFCC777C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5" creationId="{11AF0968-6980-5724-B061-D6A473893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6" creationId="{4F0C63A2-B3FA-5707-ECF1-9557037FD0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7" creationId="{4567CA99-AC37-3E72-3EFE-80EBA560EE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8" creationId="{A4F24E40-B7A3-98AF-6899-0FB13E9313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9" creationId="{DED9501D-A5A7-903F-C609-367DBC59C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0" creationId="{FFF1E0E0-CF22-0272-7B9A-B6A779195C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1" creationId="{8E455FBD-AB33-979E-4D9A-1114AC0A8CB1}"/>
          </ac:spMkLst>
        </pc:spChg>
        <pc:spChg chg="add mod">
          <ac:chgData name="Rafael Casado González" userId="1c71fca1-7e6b-4c6f-8614-522343b393e6" providerId="ADAL" clId="{3B68B819-40D0-41CE-9E8F-5C8A8C91E1D4}" dt="2023-11-13T10:42:17.123" v="888" actId="552"/>
          <ac:spMkLst>
            <pc:docMk/>
            <pc:sldMk cId="1664467908" sldId="1286"/>
            <ac:spMk id="381602" creationId="{36B4ECDC-1101-8B2B-C125-88B62F6565DA}"/>
          </ac:spMkLst>
        </pc:s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2" creationId="{91FD38B8-0D54-BD70-7B17-818B91F2E7AC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3" creationId="{75BBC58F-7323-E17A-3F1A-B0C38DFD707D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24" creationId="{717015B9-2471-D957-C27B-FFF0DFED8FB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5" creationId="{B4BC7C23-0F69-7CD0-4A98-5363139FC1B1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7" creationId="{8B1C850E-1E33-38EF-A6E1-EF2CAD5C330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9" creationId="{9AD0C6F7-8A93-052C-8314-4328CB43349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0" creationId="{7888A6BF-F6BD-405E-ADAB-C08605B0CF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2" creationId="{B659FC87-F089-96D8-A88E-053ABDF3A52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3" creationId="{356B0243-73DD-40B0-34FE-06426715ED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4" creationId="{51DF254C-4ECA-BF14-6699-6CF4BDCB755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5" creationId="{DB64AF55-6662-6E32-AE92-E694898D6A49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6" creationId="{62C867AB-FFFC-D4A2-03C6-B90F07BB338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7" creationId="{C35FB042-2949-485C-8CB0-0A582532BC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2" creationId="{1C23CB28-27D7-C2E2-7F03-99E14590699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4" creationId="{E75A7C92-36D0-8272-B408-03C02EF23E7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20" creationId="{8A1FD552-BAD5-EC6D-1294-4E0C6656FEA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50" creationId="{926BB728-8085-C660-086A-BBAC35FEA50B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20" creationId="{AF9A722B-9AA8-E8B1-257A-FA908B38A56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32" creationId="{12E40FC1-9173-9F70-1ABE-1322B74C506E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2" creationId="{4B3F9A7F-FD68-D140-21DF-C931DCED096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4" creationId="{A6D3BDF4-B47C-B73F-39C6-37A975E854B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6" creationId="{F944C13A-F077-786D-0075-5CFE1C61A99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7" creationId="{030D7976-013B-0350-54E9-73223733695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8" creationId="{CE8F98B4-5818-E04F-643E-17B08650286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9" creationId="{C86D9976-3CCF-38C1-5190-1BF5E0C3334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0" creationId="{83AD02BC-8330-39FE-71A3-9E3F8214011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2" creationId="{512B9A9B-4B30-D393-286E-FC1DA63BC6C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3" creationId="{9B1906B0-8E01-AE18-C486-859BBDAE058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4" creationId="{71CCAC3E-15BA-BBBC-D1C1-BA2983AE293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5" creationId="{6A74D729-8061-9C21-8DA0-0D2398D7F98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6" creationId="{4B6F5E9F-2D5B-AF7D-BEC5-522D5FFCD20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7" creationId="{F3E6D1BA-E65D-5B02-2AE4-09EB061EBA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8" creationId="{FE4BB28C-86C8-CAB5-83F8-AD66C974139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9" creationId="{0F55167A-ED97-2991-1718-8CAE511829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60" creationId="{78457BD8-D31C-0755-2564-7137178C784D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3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6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03" creationId="{789B2B8F-FF5D-7D3D-02DC-1F3AC2D84FB5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0" creationId="{FC191A6D-1D75-4AD6-A420-E18C8227171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2" creationId="{1B6767B5-6864-83A8-067B-1E9D6FC256B3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2" creationId="{9D4DD40D-DDBA-9BBB-536A-A39CBE54AB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4" creationId="{52679EB9-8D3F-4195-5E2B-6DCFB6F0EC24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47" creationId="{47BE3FFE-E736-5D38-BB52-0E2F32C53E2B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0" creationId="{E547DD7F-CFD4-1A84-6E0C-AB0711C1269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3" creationId="{7DF850B5-9CAB-6866-6784-E1316E34F10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9" creationId="{8107BFBC-AF37-5D27-3642-F9D20B7EA05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65" creationId="{38B1692E-7283-7FF1-00EF-AAEB59E0398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71" creationId="{1E9A8459-E82C-7AEF-BB94-FCCBA7E81FA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81" creationId="{3DD1EBDD-2A78-37DC-CAC4-8D5C066E1E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93" creationId="{39169664-D3CE-7790-0D22-039ECEEEBFE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2" creationId="{61A66F7F-098C-D13B-C60B-A1D79AC877C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9" creationId="{3FECE1FB-17FF-D87C-5308-4B0446B522F2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19" creationId="{84EE7770-DC2A-1D12-DF02-77FD121DE8E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0" creationId="{677BAE56-A9B5-9B02-AC55-02ADDEA238C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1" creationId="{1789199F-7B91-92F9-00A7-1EBCE930171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2" creationId="{C8232CC4-DF1A-67D2-F12A-B6090CD075F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3" creationId="{C6AC0B23-7185-F45C-543A-28F8DDD04D6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4" creationId="{C289A1F2-D2B2-FFEA-055E-B3FC50D48DE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5" creationId="{A0213E05-D310-CA71-3792-4754E1E3BC2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6" creationId="{F15D22F4-8519-5B68-6486-D0085279811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7" creationId="{7D7E523B-AE3C-E828-021A-51726ECFEA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93" creationId="{6A7A0209-013D-58CD-A3FD-F4F03CAF414F}"/>
          </ac:grpSpMkLst>
        </pc:grp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4" creationId="{0E7FBC41-B084-3128-4000-2FB495500DF7}"/>
          </ac:inkMkLst>
        </pc:ink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5" creationId="{1B1ECCEE-7A45-BA8F-F8F0-8013D4156894}"/>
          </ac:inkMkLst>
        </pc:inkChg>
        <pc:cxnChg chg="add del mod">
          <ac:chgData name="Rafael Casado González" userId="1c71fca1-7e6b-4c6f-8614-522343b393e6" providerId="ADAL" clId="{3B68B819-40D0-41CE-9E8F-5C8A8C91E1D4}" dt="2023-11-13T10:42:22.368" v="889" actId="21"/>
          <ac:cxnSpMkLst>
            <pc:docMk/>
            <pc:sldMk cId="1664467908" sldId="1286"/>
            <ac:cxnSpMk id="381603" creationId="{B1C0F669-F48E-5701-9D71-CA1BBD4B2F44}"/>
          </ac:cxnSpMkLst>
        </pc:cxnChg>
        <pc:cxnChg chg="add del mod">
          <ac:chgData name="Rafael Casado González" userId="1c71fca1-7e6b-4c6f-8614-522343b393e6" providerId="ADAL" clId="{3B68B819-40D0-41CE-9E8F-5C8A8C91E1D4}" dt="2023-11-13T10:43:18.652" v="903" actId="478"/>
          <ac:cxnSpMkLst>
            <pc:docMk/>
            <pc:sldMk cId="1664467908" sldId="1286"/>
            <ac:cxnSpMk id="381604" creationId="{AD9C8435-BDA4-C4BA-3FCE-7DF9AA4DE14B}"/>
          </ac:cxnSpMkLst>
        </pc:cxnChg>
      </pc:sldChg>
      <pc:sldChg chg="addSp delSp modSp mod chgLayout">
        <pc:chgData name="Rafael Casado González" userId="1c71fca1-7e6b-4c6f-8614-522343b393e6" providerId="ADAL" clId="{3B68B819-40D0-41CE-9E8F-5C8A8C91E1D4}" dt="2023-11-13T10:21:05.502" v="714" actId="15"/>
        <pc:sldMkLst>
          <pc:docMk/>
          <pc:sldMk cId="1214465854" sldId="1287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1:05.502" v="714" actId="15"/>
          <ac:spMkLst>
            <pc:docMk/>
            <pc:sldMk cId="1214465854" sldId="1287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5" creationId="{043AED10-6172-FDCD-381D-E07F660F1C4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7" creationId="{458F6810-AFFA-088B-DD45-F32BD9E9CA3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8" creationId="{5FE94BF7-63E0-BA21-01DD-3E5F43A29104}"/>
          </ac:spMkLst>
        </pc:spChg>
        <pc:picChg chg="del">
          <ac:chgData name="Rafael Casado González" userId="1c71fca1-7e6b-4c6f-8614-522343b393e6" providerId="ADAL" clId="{3B68B819-40D0-41CE-9E8F-5C8A8C91E1D4}" dt="2023-11-13T10:19:39.470" v="697" actId="478"/>
          <ac:picMkLst>
            <pc:docMk/>
            <pc:sldMk cId="1214465854" sldId="1287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20:51.113" v="707" actId="14100"/>
          <ac:picMkLst>
            <pc:docMk/>
            <pc:sldMk cId="1214465854" sldId="1287"/>
            <ac:picMk id="9" creationId="{4F2BFE7E-F8B9-4C03-F74B-6D70D7D12BA9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8:09.578" v="694" actId="1076"/>
        <pc:sldMkLst>
          <pc:docMk/>
          <pc:sldMk cId="2255999756" sldId="128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2" creationId="{71F7880F-4896-F949-B72D-639AB0D13F5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3" creationId="{C2BCA41F-27B7-4779-5964-831984CFDB62}"/>
          </ac:spMkLst>
        </pc:spChg>
        <pc:spChg chg="add del mod ord">
          <ac:chgData name="Rafael Casado González" userId="1c71fca1-7e6b-4c6f-8614-522343b393e6" providerId="ADAL" clId="{3B68B819-40D0-41CE-9E8F-5C8A8C91E1D4}" dt="2023-11-13T10:17:14.669" v="683" actId="478"/>
          <ac:spMkLst>
            <pc:docMk/>
            <pc:sldMk cId="2255999756" sldId="1288"/>
            <ac:spMk id="4" creationId="{AD54CD34-8A4F-3575-2B8A-FBED7253780E}"/>
          </ac:spMkLst>
        </pc:spChg>
        <pc:spChg chg="mod">
          <ac:chgData name="Rafael Casado González" userId="1c71fca1-7e6b-4c6f-8614-522343b393e6" providerId="ADAL" clId="{3B68B819-40D0-41CE-9E8F-5C8A8C91E1D4}" dt="2023-11-13T10:18:03.618" v="693" actId="1076"/>
          <ac:spMkLst>
            <pc:docMk/>
            <pc:sldMk cId="2255999756" sldId="128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8:09.578" v="694" actId="1076"/>
          <ac:spMkLst>
            <pc:docMk/>
            <pc:sldMk cId="2255999756" sldId="1288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7:53.652" v="692"/>
          <ac:picMkLst>
            <pc:docMk/>
            <pc:sldMk cId="2255999756" sldId="1288"/>
            <ac:picMk id="5" creationId="{1CDA0BD7-61ED-2392-921A-E5ABF824FA8D}"/>
          </ac:picMkLst>
        </pc:picChg>
        <pc:picChg chg="del">
          <ac:chgData name="Rafael Casado González" userId="1c71fca1-7e6b-4c6f-8614-522343b393e6" providerId="ADAL" clId="{3B68B819-40D0-41CE-9E8F-5C8A8C91E1D4}" dt="2023-11-13T10:17:10.574" v="682" actId="478"/>
          <ac:picMkLst>
            <pc:docMk/>
            <pc:sldMk cId="2255999756" sldId="1288"/>
            <ac:picMk id="1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8:39.156" v="540" actId="1076"/>
        <pc:sldMkLst>
          <pc:docMk/>
          <pc:sldMk cId="2002137761" sldId="128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2" creationId="{6F5F95E6-5DA3-9CB3-FE3A-A6042193C99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3" creationId="{51B046D6-55A7-60DA-244E-855B6DC20995}"/>
          </ac:spMkLst>
        </pc:spChg>
        <pc:spChg chg="add del mod ord">
          <ac:chgData name="Rafael Casado González" userId="1c71fca1-7e6b-4c6f-8614-522343b393e6" providerId="ADAL" clId="{3B68B819-40D0-41CE-9E8F-5C8A8C91E1D4}" dt="2023-11-13T09:49:54.228" v="466" actId="478"/>
          <ac:spMkLst>
            <pc:docMk/>
            <pc:sldMk cId="2002137761" sldId="1289"/>
            <ac:spMk id="4" creationId="{EE63A2AF-7A66-B795-45D6-0C46FF8F5800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5" creationId="{41AAA2D6-ECCE-CFCD-C723-1D58EC2E9554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" creationId="{61BA00E1-3819-344C-C7C7-35FBDF65E6E1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3B68B819-40D0-41CE-9E8F-5C8A8C91E1D4}" dt="2023-11-13T09:55:30.902" v="520" actId="1076"/>
          <ac:spMkLst>
            <pc:docMk/>
            <pc:sldMk cId="2002137761" sldId="1289"/>
            <ac:spMk id="11" creationId="{41B8409D-C918-56AD-EFDE-FBDA599E9BD7}"/>
          </ac:spMkLst>
        </pc:spChg>
        <pc:spChg chg="add mod">
          <ac:chgData name="Rafael Casado González" userId="1c71fca1-7e6b-4c6f-8614-522343b393e6" providerId="ADAL" clId="{3B68B819-40D0-41CE-9E8F-5C8A8C91E1D4}" dt="2023-11-13T09:55:15.122" v="518" actId="207"/>
          <ac:spMkLst>
            <pc:docMk/>
            <pc:sldMk cId="2002137761" sldId="1289"/>
            <ac:spMk id="12" creationId="{4197A843-AF69-0CBA-EB5C-4C9B8D3FD8D5}"/>
          </ac:spMkLst>
        </pc:spChg>
        <pc:spChg chg="add mod">
          <ac:chgData name="Rafael Casado González" userId="1c71fca1-7e6b-4c6f-8614-522343b393e6" providerId="ADAL" clId="{3B68B819-40D0-41CE-9E8F-5C8A8C91E1D4}" dt="2023-11-13T09:57:53.518" v="533" actId="1076"/>
          <ac:spMkLst>
            <pc:docMk/>
            <pc:sldMk cId="2002137761" sldId="1289"/>
            <ac:spMk id="13" creationId="{678E787E-0798-C745-FBE5-3171C30772DC}"/>
          </ac:spMkLst>
        </pc:spChg>
        <pc:spChg chg="add mod">
          <ac:chgData name="Rafael Casado González" userId="1c71fca1-7e6b-4c6f-8614-522343b393e6" providerId="ADAL" clId="{3B68B819-40D0-41CE-9E8F-5C8A8C91E1D4}" dt="2023-11-13T09:55:33.729" v="521" actId="1076"/>
          <ac:spMkLst>
            <pc:docMk/>
            <pc:sldMk cId="2002137761" sldId="1289"/>
            <ac:spMk id="15" creationId="{C037E772-55BA-F711-B8E7-C69D30860CDE}"/>
          </ac:spMkLst>
        </pc:spChg>
        <pc:spChg chg="add del mod">
          <ac:chgData name="Rafael Casado González" userId="1c71fca1-7e6b-4c6f-8614-522343b393e6" providerId="ADAL" clId="{3B68B819-40D0-41CE-9E8F-5C8A8C91E1D4}" dt="2023-11-13T09:52:50.583" v="488" actId="478"/>
          <ac:spMkLst>
            <pc:docMk/>
            <pc:sldMk cId="2002137761" sldId="1289"/>
            <ac:spMk id="21" creationId="{698C9FB3-C2AA-8551-C612-354DDD7B7113}"/>
          </ac:spMkLst>
        </pc:spChg>
        <pc:spChg chg="add mod">
          <ac:chgData name="Rafael Casado González" userId="1c71fca1-7e6b-4c6f-8614-522343b393e6" providerId="ADAL" clId="{3B68B819-40D0-41CE-9E8F-5C8A8C91E1D4}" dt="2023-11-13T09:58:39.156" v="540" actId="1076"/>
          <ac:spMkLst>
            <pc:docMk/>
            <pc:sldMk cId="2002137761" sldId="1289"/>
            <ac:spMk id="24" creationId="{F740BF2C-A162-C660-C6AE-EF7BB7A4C7AB}"/>
          </ac:spMkLst>
        </pc:spChg>
        <pc:spChg chg="add mod">
          <ac:chgData name="Rafael Casado González" userId="1c71fca1-7e6b-4c6f-8614-522343b393e6" providerId="ADAL" clId="{3B68B819-40D0-41CE-9E8F-5C8A8C91E1D4}" dt="2023-11-13T09:58:36.867" v="539" actId="1076"/>
          <ac:spMkLst>
            <pc:docMk/>
            <pc:sldMk cId="2002137761" sldId="1289"/>
            <ac:spMk id="25" creationId="{54B9C5BE-7337-ABDC-BBDF-CB4324D539F2}"/>
          </ac:spMkLst>
        </pc:spChg>
        <pc:spChg chg="add mod">
          <ac:chgData name="Rafael Casado González" userId="1c71fca1-7e6b-4c6f-8614-522343b393e6" providerId="ADAL" clId="{3B68B819-40D0-41CE-9E8F-5C8A8C91E1D4}" dt="2023-11-13T09:58:34.562" v="538" actId="1076"/>
          <ac:spMkLst>
            <pc:docMk/>
            <pc:sldMk cId="2002137761" sldId="1289"/>
            <ac:spMk id="26" creationId="{D05F377D-9171-5FE5-B378-AF971678E16A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40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146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55:33.729" v="521" actId="1076"/>
          <ac:grpSpMkLst>
            <pc:docMk/>
            <pc:sldMk cId="2002137761" sldId="1289"/>
            <ac:grpSpMk id="43" creationId="{0E3BD842-A21C-BCD0-1B4E-92B3C8CA9883}"/>
          </ac:grpSpMkLst>
        </pc:grpChg>
        <pc:grpChg chg="add mod">
          <ac:chgData name="Rafael Casado González" userId="1c71fca1-7e6b-4c6f-8614-522343b393e6" providerId="ADAL" clId="{3B68B819-40D0-41CE-9E8F-5C8A8C91E1D4}" dt="2023-11-13T09:54:39.577" v="512" actId="1076"/>
          <ac:grpSpMkLst>
            <pc:docMk/>
            <pc:sldMk cId="2002137761" sldId="1289"/>
            <ac:grpSpMk id="44" creationId="{43279F3A-9F2A-B336-C3CF-55CE060217ED}"/>
          </ac:grpSpMkLst>
        </pc:grpChg>
        <pc:grpChg chg="add mod">
          <ac:chgData name="Rafael Casado González" userId="1c71fca1-7e6b-4c6f-8614-522343b393e6" providerId="ADAL" clId="{3B68B819-40D0-41CE-9E8F-5C8A8C91E1D4}" dt="2023-11-13T09:55:30.902" v="520" actId="1076"/>
          <ac:grpSpMkLst>
            <pc:docMk/>
            <pc:sldMk cId="2002137761" sldId="1289"/>
            <ac:grpSpMk id="45" creationId="{82BD9F79-2EBD-EECA-346E-FEFBD7106802}"/>
          </ac:grpSpMkLst>
        </pc:grpChg>
        <pc:grpChg chg="add mod">
          <ac:chgData name="Rafael Casado González" userId="1c71fca1-7e6b-4c6f-8614-522343b393e6" providerId="ADAL" clId="{3B68B819-40D0-41CE-9E8F-5C8A8C91E1D4}" dt="2023-11-13T09:58:39.156" v="540" actId="1076"/>
          <ac:grpSpMkLst>
            <pc:docMk/>
            <pc:sldMk cId="2002137761" sldId="1289"/>
            <ac:grpSpMk id="46" creationId="{EF58A99B-0434-F5AE-78A8-7BD020A6D6BE}"/>
          </ac:grpSpMkLst>
        </pc:grpChg>
        <pc:grpChg chg="add mod">
          <ac:chgData name="Rafael Casado González" userId="1c71fca1-7e6b-4c6f-8614-522343b393e6" providerId="ADAL" clId="{3B68B819-40D0-41CE-9E8F-5C8A8C91E1D4}" dt="2023-11-13T09:58:36.867" v="539" actId="1076"/>
          <ac:grpSpMkLst>
            <pc:docMk/>
            <pc:sldMk cId="2002137761" sldId="1289"/>
            <ac:grpSpMk id="47" creationId="{4FD2D074-3D3E-02BB-7075-60D32C674F27}"/>
          </ac:grpSpMkLst>
        </pc:grpChg>
        <pc:grpChg chg="add mod">
          <ac:chgData name="Rafael Casado González" userId="1c71fca1-7e6b-4c6f-8614-522343b393e6" providerId="ADAL" clId="{3B68B819-40D0-41CE-9E8F-5C8A8C91E1D4}" dt="2023-11-13T09:58:34.562" v="538" actId="1076"/>
          <ac:grpSpMkLst>
            <pc:docMk/>
            <pc:sldMk cId="2002137761" sldId="1289"/>
            <ac:grpSpMk id="48" creationId="{E23627C0-7E2C-945E-FFA2-5BB78333597D}"/>
          </ac:grpSpMkLst>
        </pc:grpChg>
        <pc:graphicFrameChg chg="add mod">
          <ac:chgData name="Rafael Casado González" userId="1c71fca1-7e6b-4c6f-8614-522343b393e6" providerId="ADAL" clId="{3B68B819-40D0-41CE-9E8F-5C8A8C91E1D4}" dt="2023-11-13T09:55:01.619" v="516" actId="1076"/>
          <ac:graphicFrameMkLst>
            <pc:docMk/>
            <pc:sldMk cId="2002137761" sldId="1289"/>
            <ac:graphicFrameMk id="10" creationId="{C6039122-80F4-D477-CBC1-AC129F537E7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7.610" v="515" actId="1076"/>
          <ac:graphicFrameMkLst>
            <pc:docMk/>
            <pc:sldMk cId="2002137761" sldId="1289"/>
            <ac:graphicFrameMk id="17" creationId="{D5DE4E51-BFD6-DA94-5625-DC997D1D4CE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2.728" v="514" actId="1076"/>
          <ac:graphicFrameMkLst>
            <pc:docMk/>
            <pc:sldMk cId="2002137761" sldId="1289"/>
            <ac:graphicFrameMk id="18" creationId="{C080BF21-0EFD-AAA2-E637-767FD048A316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5:50.086" v="525" actId="1076"/>
          <ac:graphicFrameMkLst>
            <pc:docMk/>
            <pc:sldMk cId="2002137761" sldId="1289"/>
            <ac:graphicFrameMk id="19" creationId="{8DD97A76-2537-2AF0-4BC9-24AD159E913A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1.515" v="478" actId="478"/>
          <ac:graphicFrameMkLst>
            <pc:docMk/>
            <pc:sldMk cId="2002137761" sldId="1289"/>
            <ac:graphicFrameMk id="29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6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2.903" v="479" actId="478"/>
          <ac:graphicFrameMkLst>
            <pc:docMk/>
            <pc:sldMk cId="2002137761" sldId="1289"/>
            <ac:graphicFrameMk id="37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8" creationId="{00000000-0000-0000-0000-000000000000}"/>
          </ac:graphicFrameMkLst>
        </pc:graphicFrameChg>
        <pc:picChg chg="add mod">
          <ac:chgData name="Rafael Casado González" userId="1c71fca1-7e6b-4c6f-8614-522343b393e6" providerId="ADAL" clId="{3B68B819-40D0-41CE-9E8F-5C8A8C91E1D4}" dt="2023-11-13T09:55:30.902" v="520" actId="1076"/>
          <ac:picMkLst>
            <pc:docMk/>
            <pc:sldMk cId="2002137761" sldId="1289"/>
            <ac:picMk id="8" creationId="{C43F5E1B-706F-780F-0B7E-C3873E4AA3B3}"/>
          </ac:picMkLst>
        </pc:picChg>
        <pc:picChg chg="add mod">
          <ac:chgData name="Rafael Casado González" userId="1c71fca1-7e6b-4c6f-8614-522343b393e6" providerId="ADAL" clId="{3B68B819-40D0-41CE-9E8F-5C8A8C91E1D4}" dt="2023-11-13T09:54:39.577" v="512" actId="1076"/>
          <ac:picMkLst>
            <pc:docMk/>
            <pc:sldMk cId="2002137761" sldId="1289"/>
            <ac:picMk id="9" creationId="{8ECFACFC-09A9-B961-70E7-292661A38DC7}"/>
          </ac:picMkLst>
        </pc:picChg>
        <pc:picChg chg="add mod">
          <ac:chgData name="Rafael Casado González" userId="1c71fca1-7e6b-4c6f-8614-522343b393e6" providerId="ADAL" clId="{3B68B819-40D0-41CE-9E8F-5C8A8C91E1D4}" dt="2023-11-13T09:57:53.518" v="533" actId="1076"/>
          <ac:picMkLst>
            <pc:docMk/>
            <pc:sldMk cId="2002137761" sldId="1289"/>
            <ac:picMk id="14" creationId="{FEA2B027-178D-9303-1B53-F46CEC2C1C2B}"/>
          </ac:picMkLst>
        </pc:picChg>
        <pc:picChg chg="add mod">
          <ac:chgData name="Rafael Casado González" userId="1c71fca1-7e6b-4c6f-8614-522343b393e6" providerId="ADAL" clId="{3B68B819-40D0-41CE-9E8F-5C8A8C91E1D4}" dt="2023-11-13T09:55:33.729" v="521" actId="1076"/>
          <ac:picMkLst>
            <pc:docMk/>
            <pc:sldMk cId="2002137761" sldId="1289"/>
            <ac:picMk id="16" creationId="{D3317927-0897-0EC1-8498-268EFECABB68}"/>
          </ac:picMkLst>
        </pc:picChg>
        <pc:picChg chg="add mod">
          <ac:chgData name="Rafael Casado González" userId="1c71fca1-7e6b-4c6f-8614-522343b393e6" providerId="ADAL" clId="{3B68B819-40D0-41CE-9E8F-5C8A8C91E1D4}" dt="2023-11-13T09:58:39.156" v="540" actId="1076"/>
          <ac:picMkLst>
            <pc:docMk/>
            <pc:sldMk cId="2002137761" sldId="1289"/>
            <ac:picMk id="20" creationId="{BB41027E-996F-0EB1-824C-AA3032946790}"/>
          </ac:picMkLst>
        </pc:picChg>
        <pc:picChg chg="add mod">
          <ac:chgData name="Rafael Casado González" userId="1c71fca1-7e6b-4c6f-8614-522343b393e6" providerId="ADAL" clId="{3B68B819-40D0-41CE-9E8F-5C8A8C91E1D4}" dt="2023-11-13T09:58:36.867" v="539" actId="1076"/>
          <ac:picMkLst>
            <pc:docMk/>
            <pc:sldMk cId="2002137761" sldId="1289"/>
            <ac:picMk id="22" creationId="{C793DF16-8312-8CA2-D314-71B7E3DE5272}"/>
          </ac:picMkLst>
        </pc:picChg>
        <pc:picChg chg="add mod">
          <ac:chgData name="Rafael Casado González" userId="1c71fca1-7e6b-4c6f-8614-522343b393e6" providerId="ADAL" clId="{3B68B819-40D0-41CE-9E8F-5C8A8C91E1D4}" dt="2023-11-13T09:58:34.562" v="538" actId="1076"/>
          <ac:picMkLst>
            <pc:docMk/>
            <pc:sldMk cId="2002137761" sldId="1289"/>
            <ac:picMk id="23" creationId="{625FBF0D-4F5C-E3B0-2FD3-079884774358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27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2:01.515" v="478" actId="478"/>
          <ac:picMkLst>
            <pc:docMk/>
            <pc:sldMk cId="2002137761" sldId="1289"/>
            <ac:picMk id="28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3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5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9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1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2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9:06.607" v="544" actId="1076"/>
        <pc:sldMkLst>
          <pc:docMk/>
          <pc:sldMk cId="1784667342" sldId="129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2" creationId="{697668FA-21AD-9288-0410-07A9D62932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3" creationId="{D4CE2039-2214-B195-8AF5-C13E9F230F05}"/>
          </ac:spMkLst>
        </pc:spChg>
        <pc:spChg chg="add del mod ord">
          <ac:chgData name="Rafael Casado González" userId="1c71fca1-7e6b-4c6f-8614-522343b393e6" providerId="ADAL" clId="{3B68B819-40D0-41CE-9E8F-5C8A8C91E1D4}" dt="2023-11-13T09:58:54.707" v="541" actId="478"/>
          <ac:spMkLst>
            <pc:docMk/>
            <pc:sldMk cId="1784667342" sldId="1290"/>
            <ac:spMk id="4" creationId="{84D9ECD2-F2E1-57E6-2E34-B8D202BD758F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59:06.607" v="544" actId="1076"/>
          <ac:picMkLst>
            <pc:docMk/>
            <pc:sldMk cId="1784667342" sldId="1290"/>
            <ac:picMk id="7171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00:14.986" v="556" actId="1076"/>
        <pc:sldMkLst>
          <pc:docMk/>
          <pc:sldMk cId="3082219449" sldId="129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2" creationId="{D78FAC36-951A-86D1-0343-867E8A83A18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3" creationId="{C7C65D40-CD27-E03F-57ED-533D7A845148}"/>
          </ac:spMkLst>
        </pc:spChg>
        <pc:spChg chg="add del mod ord">
          <ac:chgData name="Rafael Casado González" userId="1c71fca1-7e6b-4c6f-8614-522343b393e6" providerId="ADAL" clId="{3B68B819-40D0-41CE-9E8F-5C8A8C91E1D4}" dt="2023-11-13T09:59:14.900" v="545" actId="478"/>
          <ac:spMkLst>
            <pc:docMk/>
            <pc:sldMk cId="3082219449" sldId="1294"/>
            <ac:spMk id="4" creationId="{260DB8AD-A448-3B15-36DC-9FA4D78562F8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0:07.407" v="553" actId="1076"/>
          <ac:picMkLst>
            <pc:docMk/>
            <pc:sldMk cId="3082219449" sldId="1294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2.179" v="555" actId="1076"/>
          <ac:picMkLst>
            <pc:docMk/>
            <pc:sldMk cId="3082219449" sldId="129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4.986" v="556" actId="1076"/>
          <ac:picMkLst>
            <pc:docMk/>
            <pc:sldMk cId="3082219449" sldId="1294"/>
            <ac:picMk id="8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896456743" sldId="129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1:39.546" v="559" actId="1076"/>
        <pc:sldMkLst>
          <pc:docMk/>
          <pc:sldMk cId="3197726835" sldId="129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2" creationId="{3A4DC698-EC10-C251-EBC5-056CDEFD721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3" creationId="{29B522A0-CEFE-A8B4-28E4-41D89E8174EF}"/>
          </ac:spMkLst>
        </pc:spChg>
        <pc:spChg chg="add del mod ord">
          <ac:chgData name="Rafael Casado González" userId="1c71fca1-7e6b-4c6f-8614-522343b393e6" providerId="ADAL" clId="{3B68B819-40D0-41CE-9E8F-5C8A8C91E1D4}" dt="2023-11-13T10:00:48.035" v="557" actId="478"/>
          <ac:spMkLst>
            <pc:docMk/>
            <pc:sldMk cId="3197726835" sldId="1295"/>
            <ac:spMk id="4" creationId="{39F26218-8ACA-98CF-7562-E86B7F14330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1:39.546" v="559" actId="1076"/>
          <ac:picMkLst>
            <pc:docMk/>
            <pc:sldMk cId="3197726835" sldId="1295"/>
            <ac:picMk id="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474884688" sldId="1295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3:15.826" v="580" actId="1076"/>
        <pc:sldMkLst>
          <pc:docMk/>
          <pc:sldMk cId="276577579" sldId="129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3" creationId="{CF8538AA-18F3-E222-6FAB-820E7795E40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4" creationId="{50F9EBCE-B313-7799-80C5-444551B546CC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10:01:50.592" v="560" actId="478"/>
          <ac:spMkLst>
            <pc:docMk/>
            <pc:sldMk cId="276577579" sldId="1296"/>
            <ac:spMk id="8" creationId="{49689782-DC89-9599-BF9D-DE448362052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3:15.826" v="580" actId="1076"/>
          <ac:picMkLst>
            <pc:docMk/>
            <pc:sldMk cId="276577579" sldId="1296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3:07.574" v="578" actId="1076"/>
          <ac:picMkLst>
            <pc:docMk/>
            <pc:sldMk cId="276577579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2:58.659" v="576" actId="1076"/>
          <ac:picMkLst>
            <pc:docMk/>
            <pc:sldMk cId="276577579" sldId="129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909298074" sldId="1296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7:41.499" v="93" actId="1076"/>
        <pc:sldMkLst>
          <pc:docMk/>
          <pc:sldMk cId="2281263384" sldId="129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" creationId="{EB1C4424-E72C-36CB-F239-7EFFC5C72E78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3" creationId="{D5CB029B-11C1-F5C3-C773-506DC6337FED}"/>
          </ac:spMkLst>
        </pc:spChg>
        <pc:spChg chg="add del mod ord">
          <ac:chgData name="Rafael Casado González" userId="1c71fca1-7e6b-4c6f-8614-522343b393e6" providerId="ADAL" clId="{3B68B819-40D0-41CE-9E8F-5C8A8C91E1D4}" dt="2023-11-13T09:17:36.096" v="92" actId="478"/>
          <ac:spMkLst>
            <pc:docMk/>
            <pc:sldMk cId="2281263384" sldId="1297"/>
            <ac:spMk id="4" creationId="{B3F9440E-3D41-B2C7-9681-EC2144E7D13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9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12329" creationId="{00000000-0000-0000-0000-000000000000}"/>
          </ac:spMkLst>
        </pc:spChg>
        <pc:graphicFrameChg chg="mod">
          <ac:chgData name="Rafael Casado González" userId="1c71fca1-7e6b-4c6f-8614-522343b393e6" providerId="ADAL" clId="{3B68B819-40D0-41CE-9E8F-5C8A8C91E1D4}" dt="2023-11-13T09:17:41.499" v="93" actId="1076"/>
          <ac:graphicFrameMkLst>
            <pc:docMk/>
            <pc:sldMk cId="2281263384" sldId="1297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90139887" sldId="1297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734869068" sldId="1298"/>
        </pc:sldMkLst>
      </pc:sldChg>
      <pc:sldChg chg="add del">
        <pc:chgData name="Rafael Casado González" userId="1c71fca1-7e6b-4c6f-8614-522343b393e6" providerId="ADAL" clId="{3B68B819-40D0-41CE-9E8F-5C8A8C91E1D4}" dt="2023-11-13T10:38:21.273" v="847"/>
        <pc:sldMkLst>
          <pc:docMk/>
          <pc:sldMk cId="2010977632" sldId="1298"/>
        </pc:sldMkLst>
      </pc:sldChg>
      <pc:sldChg chg="add del">
        <pc:chgData name="Rafael Casado González" userId="1c71fca1-7e6b-4c6f-8614-522343b393e6" providerId="ADAL" clId="{3B68B819-40D0-41CE-9E8F-5C8A8C91E1D4}" dt="2023-11-13T10:38:24.117" v="849"/>
        <pc:sldMkLst>
          <pc:docMk/>
          <pc:sldMk cId="3202432693" sldId="1298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74359082" sldId="1299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2115846" sldId="1302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398271218" sldId="130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91828952" sldId="130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624204676" sldId="130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292293" sldId="130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11667399" sldId="130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119076" sldId="130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448957443" sldId="131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96737032" sldId="1312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56262462" sldId="131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34903900" sldId="1314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80231896" sldId="1315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819292810" sldId="131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2949735" sldId="131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7238214" sldId="1319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284797827" sldId="1323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470345077" sldId="132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358928948" sldId="132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86357074" sldId="132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32367913" sldId="132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89197353" sldId="132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12870694" sldId="132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06229125" sldId="1330"/>
        </pc:sldMkLst>
      </pc:sldChg>
    </pc:docChg>
  </pc:docChgLst>
  <pc:docChgLst>
    <pc:chgData name="Rafael Casado González" userId="1c71fca1-7e6b-4c6f-8614-522343b393e6" providerId="ADAL" clId="{C520585A-2FA3-44D3-9905-FA4E9F4BA721}"/>
    <pc:docChg chg="custSel addSld delSld modSld sldOrd modSection">
      <pc:chgData name="Rafael Casado González" userId="1c71fca1-7e6b-4c6f-8614-522343b393e6" providerId="ADAL" clId="{C520585A-2FA3-44D3-9905-FA4E9F4BA721}" dt="2023-02-07T08:24:37.700" v="94"/>
      <pc:docMkLst>
        <pc:docMk/>
      </pc:docMkLst>
      <pc:sldChg chg="modSp">
        <pc:chgData name="Rafael Casado González" userId="1c71fca1-7e6b-4c6f-8614-522343b393e6" providerId="ADAL" clId="{C520585A-2FA3-44D3-9905-FA4E9F4BA721}" dt="2023-01-30T12:59:49.547" v="1"/>
        <pc:sldMkLst>
          <pc:docMk/>
          <pc:sldMk cId="2734903900" sldId="1314"/>
        </pc:sldMkLst>
        <pc:picChg chg="mod">
          <ac:chgData name="Rafael Casado González" userId="1c71fca1-7e6b-4c6f-8614-522343b393e6" providerId="ADAL" clId="{C520585A-2FA3-44D3-9905-FA4E9F4BA721}" dt="2023-01-30T12:59:49.547" v="1"/>
          <ac:picMkLst>
            <pc:docMk/>
            <pc:sldMk cId="2734903900" sldId="1314"/>
            <ac:picMk id="13" creationId="{C2FFC599-B6EE-48AF-AAEF-2D8DDC6F0169}"/>
          </ac:picMkLst>
        </pc:picChg>
      </pc:sldChg>
      <pc:sldChg chg="addSp delSp modSp">
        <pc:chgData name="Rafael Casado González" userId="1c71fca1-7e6b-4c6f-8614-522343b393e6" providerId="ADAL" clId="{C520585A-2FA3-44D3-9905-FA4E9F4BA721}" dt="2023-02-07T08:13:32.722" v="38" actId="1076"/>
        <pc:sldMkLst>
          <pc:docMk/>
          <pc:sldMk cId="1480231896" sldId="1315"/>
        </pc:sldMkLst>
        <pc:picChg chg="add mod">
          <ac:chgData name="Rafael Casado González" userId="1c71fca1-7e6b-4c6f-8614-522343b393e6" providerId="ADAL" clId="{C520585A-2FA3-44D3-9905-FA4E9F4BA721}" dt="2023-02-07T08:13:32.722" v="38" actId="1076"/>
          <ac:picMkLst>
            <pc:docMk/>
            <pc:sldMk cId="1480231896" sldId="1315"/>
            <ac:picMk id="2050" creationId="{C87465F8-60EF-62B6-57F0-4AEBB3EBE741}"/>
          </ac:picMkLst>
        </pc:picChg>
        <pc:picChg chg="del">
          <ac:chgData name="Rafael Casado González" userId="1c71fca1-7e6b-4c6f-8614-522343b393e6" providerId="ADAL" clId="{C520585A-2FA3-44D3-9905-FA4E9F4BA721}" dt="2023-02-07T08:13:20.508" v="35" actId="478"/>
          <ac:picMkLst>
            <pc:docMk/>
            <pc:sldMk cId="1480231896" sldId="1315"/>
            <ac:picMk id="3076" creationId="{B112663B-0D08-7271-562F-6F0E0C5E01B4}"/>
          </ac:picMkLst>
        </pc:picChg>
      </pc:sldChg>
      <pc:sldChg chg="del">
        <pc:chgData name="Rafael Casado González" userId="1c71fca1-7e6b-4c6f-8614-522343b393e6" providerId="ADAL" clId="{C520585A-2FA3-44D3-9905-FA4E9F4BA721}" dt="2023-02-07T08:13:37.694" v="39" actId="47"/>
        <pc:sldMkLst>
          <pc:docMk/>
          <pc:sldMk cId="1128788563" sldId="1316"/>
        </pc:sldMkLst>
      </pc:sldChg>
      <pc:sldChg chg="addSp delSp modSp add mod">
        <pc:chgData name="Rafael Casado González" userId="1c71fca1-7e6b-4c6f-8614-522343b393e6" providerId="ADAL" clId="{C520585A-2FA3-44D3-9905-FA4E9F4BA721}" dt="2023-02-07T08:12:25.005" v="31" actId="20577"/>
        <pc:sldMkLst>
          <pc:docMk/>
          <pc:sldMk cId="3327238214" sldId="1319"/>
        </pc:sldMkLst>
        <pc:spChg chg="mod">
          <ac:chgData name="Rafael Casado González" userId="1c71fca1-7e6b-4c6f-8614-522343b393e6" providerId="ADAL" clId="{C520585A-2FA3-44D3-9905-FA4E9F4BA721}" dt="2023-02-07T08:12:25.005" v="31" actId="20577"/>
          <ac:spMkLst>
            <pc:docMk/>
            <pc:sldMk cId="3327238214" sldId="1319"/>
            <ac:spMk id="5" creationId="{00000000-0000-0000-0000-000000000000}"/>
          </ac:spMkLst>
        </pc:spChg>
        <pc:grpChg chg="del">
          <ac:chgData name="Rafael Casado González" userId="1c71fca1-7e6b-4c6f-8614-522343b393e6" providerId="ADAL" clId="{C520585A-2FA3-44D3-9905-FA4E9F4BA721}" dt="2023-02-07T08:09:55.273" v="3" actId="478"/>
          <ac:grpSpMkLst>
            <pc:docMk/>
            <pc:sldMk cId="3327238214" sldId="1319"/>
            <ac:grpSpMk id="6" creationId="{00000000-0000-0000-0000-000000000000}"/>
          </ac:grpSpMkLst>
        </pc:grpChg>
        <pc:picChg chg="add mod">
          <ac:chgData name="Rafael Casado González" userId="1c71fca1-7e6b-4c6f-8614-522343b393e6" providerId="ADAL" clId="{C520585A-2FA3-44D3-9905-FA4E9F4BA721}" dt="2023-02-07T08:11:51.335" v="14" actId="14100"/>
          <ac:picMkLst>
            <pc:docMk/>
            <pc:sldMk cId="3327238214" sldId="1319"/>
            <ac:picMk id="1026" creationId="{B18C39AD-87E2-CFB7-128E-92EADC5B5C49}"/>
          </ac:picMkLst>
        </pc:picChg>
      </pc:sldChg>
      <pc:sldChg chg="addSp delSp modSp add mod">
        <pc:chgData name="Rafael Casado González" userId="1c71fca1-7e6b-4c6f-8614-522343b393e6" providerId="ADAL" clId="{C520585A-2FA3-44D3-9905-FA4E9F4BA721}" dt="2023-02-07T08:19:10.917" v="58" actId="21"/>
        <pc:sldMkLst>
          <pc:docMk/>
          <pc:sldMk cId="86665805" sldId="1320"/>
        </pc:sldMkLst>
        <pc:spChg chg="mod">
          <ac:chgData name="Rafael Casado González" userId="1c71fca1-7e6b-4c6f-8614-522343b393e6" providerId="ADAL" clId="{C520585A-2FA3-44D3-9905-FA4E9F4BA721}" dt="2023-02-07T08:18:35.311" v="53" actId="6549"/>
          <ac:spMkLst>
            <pc:docMk/>
            <pc:sldMk cId="86665805" sldId="1320"/>
            <ac:spMk id="5" creationId="{00000000-0000-0000-0000-000000000000}"/>
          </ac:spMkLst>
        </pc:spChg>
        <pc:picChg chg="add mod ord">
          <ac:chgData name="Rafael Casado González" userId="1c71fca1-7e6b-4c6f-8614-522343b393e6" providerId="ADAL" clId="{C520585A-2FA3-44D3-9905-FA4E9F4BA721}" dt="2023-02-07T08:18:29.998" v="51" actId="14100"/>
          <ac:picMkLst>
            <pc:docMk/>
            <pc:sldMk cId="86665805" sldId="1320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19:10.917" v="58" actId="21"/>
          <ac:picMkLst>
            <pc:docMk/>
            <pc:sldMk cId="86665805" sldId="1320"/>
            <ac:picMk id="6" creationId="{B625A673-F48E-53C0-1DCB-EC4E336B5CE0}"/>
          </ac:picMkLst>
        </pc:picChg>
        <pc:picChg chg="del">
          <ac:chgData name="Rafael Casado González" userId="1c71fca1-7e6b-4c6f-8614-522343b393e6" providerId="ADAL" clId="{C520585A-2FA3-44D3-9905-FA4E9F4BA721}" dt="2023-02-07T08:17:57.888" v="41" actId="478"/>
          <ac:picMkLst>
            <pc:docMk/>
            <pc:sldMk cId="86665805" sldId="1320"/>
            <ac:picMk id="1026" creationId="{B18C39AD-87E2-CFB7-128E-92EADC5B5C49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24.758" v="90" actId="47"/>
        <pc:sldMkLst>
          <pc:docMk/>
          <pc:sldMk cId="3187668514" sldId="1321"/>
        </pc:sldMkLst>
        <pc:picChg chg="add del mod ord">
          <ac:chgData name="Rafael Casado González" userId="1c71fca1-7e6b-4c6f-8614-522343b393e6" providerId="ADAL" clId="{C520585A-2FA3-44D3-9905-FA4E9F4BA721}" dt="2023-02-07T08:24:09.656" v="85" actId="21"/>
          <ac:picMkLst>
            <pc:docMk/>
            <pc:sldMk cId="3187668514" sldId="1321"/>
            <ac:picMk id="2" creationId="{DD0D2629-B037-90F3-94C4-3E6211C5831B}"/>
          </ac:picMkLst>
        </pc:picChg>
        <pc:picChg chg="del">
          <ac:chgData name="Rafael Casado González" userId="1c71fca1-7e6b-4c6f-8614-522343b393e6" providerId="ADAL" clId="{C520585A-2FA3-44D3-9905-FA4E9F4BA721}" dt="2023-02-07T08:18:50.150" v="55" actId="478"/>
          <ac:picMkLst>
            <pc:docMk/>
            <pc:sldMk cId="3187668514" sldId="1321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20:49.916" v="66" actId="21"/>
          <ac:picMkLst>
            <pc:docMk/>
            <pc:sldMk cId="3187668514" sldId="1321"/>
            <ac:picMk id="6" creationId="{48FC2C34-92DE-E711-4DA6-7164E244723B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01.434" v="83" actId="47"/>
        <pc:sldMkLst>
          <pc:docMk/>
          <pc:sldMk cId="1856044095" sldId="1322"/>
        </pc:sldMkLst>
        <pc:picChg chg="del">
          <ac:chgData name="Rafael Casado González" userId="1c71fca1-7e6b-4c6f-8614-522343b393e6" providerId="ADAL" clId="{C520585A-2FA3-44D3-9905-FA4E9F4BA721}" dt="2023-02-07T08:20:39.382" v="62" actId="478"/>
          <ac:picMkLst>
            <pc:docMk/>
            <pc:sldMk cId="1856044095" sldId="1322"/>
            <ac:picMk id="2" creationId="{DD0D2629-B037-90F3-94C4-3E6211C5831B}"/>
          </ac:picMkLst>
        </pc:picChg>
        <pc:picChg chg="add del">
          <ac:chgData name="Rafael Casado González" userId="1c71fca1-7e6b-4c6f-8614-522343b393e6" providerId="ADAL" clId="{C520585A-2FA3-44D3-9905-FA4E9F4BA721}" dt="2023-02-07T08:20:52.006" v="67" actId="478"/>
          <ac:picMkLst>
            <pc:docMk/>
            <pc:sldMk cId="1856044095" sldId="1322"/>
            <ac:picMk id="4" creationId="{A5B1ABE8-627E-792E-92EB-31EAC6E185FF}"/>
          </ac:picMkLst>
        </pc:picChg>
        <pc:picChg chg="add del mod">
          <ac:chgData name="Rafael Casado González" userId="1c71fca1-7e6b-4c6f-8614-522343b393e6" providerId="ADAL" clId="{C520585A-2FA3-44D3-9905-FA4E9F4BA721}" dt="2023-02-07T08:23:47.744" v="79" actId="21"/>
          <ac:picMkLst>
            <pc:docMk/>
            <pc:sldMk cId="1856044095" sldId="1322"/>
            <ac:picMk id="6" creationId="{8C6BF36F-22FF-E539-040F-52C1673743B2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3.300" v="9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C520585A-2FA3-44D3-9905-FA4E9F4BA721}" dt="2023-02-07T08:23:38.872" v="76" actId="478"/>
          <ac:spMkLst>
            <pc:docMk/>
            <pc:sldMk cId="2284797827" sldId="1323"/>
            <ac:spMk id="2" creationId="{6214DD8D-53A3-D0E0-F522-B92495735B4F}"/>
          </ac:spMkLst>
        </pc:spChg>
        <pc:spChg chg="del">
          <ac:chgData name="Rafael Casado González" userId="1c71fca1-7e6b-4c6f-8614-522343b393e6" providerId="ADAL" clId="{C520585A-2FA3-44D3-9905-FA4E9F4BA721}" dt="2023-02-07T08:23:36.945" v="75" actId="478"/>
          <ac:spMkLst>
            <pc:docMk/>
            <pc:sldMk cId="2284797827" sldId="1323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C520585A-2FA3-44D3-9905-FA4E9F4BA721}" dt="2023-02-07T08:23:58.733" v="82" actId="1076"/>
          <ac:picMkLst>
            <pc:docMk/>
            <pc:sldMk cId="2284797827" sldId="1323"/>
            <ac:picMk id="3" creationId="{0C137A97-D39B-908C-9067-B504A33D7FF1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8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34.741" v="74" actId="478"/>
          <ac:picMkLst>
            <pc:docMk/>
            <pc:sldMk cId="2284797827" sldId="1323"/>
            <ac:picMk id="1026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0.276" v="77" actId="478"/>
          <ac:picMkLst>
            <pc:docMk/>
            <pc:sldMk cId="2284797827" sldId="1323"/>
            <ac:picMk id="3074" creationId="{49B68A8E-5A75-49AF-9C1E-6BA02B59348F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7.700" v="94"/>
        <pc:sldMkLst>
          <pc:docMk/>
          <pc:sldMk cId="2470345077" sldId="1324"/>
        </pc:sldMkLst>
        <pc:picChg chg="add mod">
          <ac:chgData name="Rafael Casado González" userId="1c71fca1-7e6b-4c6f-8614-522343b393e6" providerId="ADAL" clId="{C520585A-2FA3-44D3-9905-FA4E9F4BA721}" dt="2023-02-07T08:24:19.097" v="88" actId="14100"/>
          <ac:picMkLst>
            <pc:docMk/>
            <pc:sldMk cId="2470345077" sldId="1324"/>
            <ac:picMk id="2" creationId="{8B74547B-5913-1692-260F-6D9784BEAB5E}"/>
          </ac:picMkLst>
        </pc:picChg>
        <pc:picChg chg="del">
          <ac:chgData name="Rafael Casado González" userId="1c71fca1-7e6b-4c6f-8614-522343b393e6" providerId="ADAL" clId="{C520585A-2FA3-44D3-9905-FA4E9F4BA721}" dt="2023-02-07T08:24:21.247" v="89" actId="478"/>
          <ac:picMkLst>
            <pc:docMk/>
            <pc:sldMk cId="2470345077" sldId="1324"/>
            <ac:picMk id="3" creationId="{0C137A97-D39B-908C-9067-B504A33D7FF1}"/>
          </ac:picMkLst>
        </pc:picChg>
      </pc:sldChg>
    </pc:docChg>
  </pc:docChgLst>
  <pc:docChgLst>
    <pc:chgData name="Rafael Casado González" userId="1c71fca1-7e6b-4c6f-8614-522343b393e6" providerId="ADAL" clId="{D9AA2E20-4C47-435D-8645-4E79E1E34ECE}"/>
    <pc:docChg chg="modSld">
      <pc:chgData name="Rafael Casado González" userId="1c71fca1-7e6b-4c6f-8614-522343b393e6" providerId="ADAL" clId="{D9AA2E20-4C47-435D-8645-4E79E1E34ECE}" dt="2022-01-31T11:00:02.614" v="22"/>
      <pc:docMkLst>
        <pc:docMk/>
      </pc:docMkLst>
      <pc:sldChg chg="modSp mod">
        <pc:chgData name="Rafael Casado González" userId="1c71fca1-7e6b-4c6f-8614-522343b393e6" providerId="ADAL" clId="{D9AA2E20-4C47-435D-8645-4E79E1E34ECE}" dt="2022-01-31T10:52:37.765" v="5" actId="6549"/>
        <pc:sldMkLst>
          <pc:docMk/>
          <pc:sldMk cId="1520873812" sldId="1223"/>
        </pc:sldMkLst>
        <pc:spChg chg="mod">
          <ac:chgData name="Rafael Casado González" userId="1c71fca1-7e6b-4c6f-8614-522343b393e6" providerId="ADAL" clId="{D9AA2E20-4C47-435D-8645-4E79E1E34ECE}" dt="2022-01-31T10:52:37.765" v="5" actId="6549"/>
          <ac:spMkLst>
            <pc:docMk/>
            <pc:sldMk cId="1520873812" sldId="1223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D9AA2E20-4C47-435D-8645-4E79E1E34ECE}" dt="2022-01-31T10:52:48.517" v="13" actId="6549"/>
        <pc:sldMkLst>
          <pc:docMk/>
          <pc:sldMk cId="96737032" sldId="1312"/>
        </pc:sldMkLst>
        <pc:spChg chg="mod">
          <ac:chgData name="Rafael Casado González" userId="1c71fca1-7e6b-4c6f-8614-522343b393e6" providerId="ADAL" clId="{D9AA2E20-4C47-435D-8645-4E79E1E34ECE}" dt="2022-01-31T10:52:48.517" v="13" actId="6549"/>
          <ac:spMkLst>
            <pc:docMk/>
            <pc:sldMk cId="96737032" sldId="1312"/>
            <ac:spMk id="5" creationId="{00000000-0000-0000-0000-000000000000}"/>
          </ac:spMkLst>
        </pc:spChg>
      </pc:sldChg>
      <pc:sldChg chg="addSp modSp mod">
        <pc:chgData name="Rafael Casado González" userId="1c71fca1-7e6b-4c6f-8614-522343b393e6" providerId="ADAL" clId="{D9AA2E20-4C47-435D-8645-4E79E1E34ECE}" dt="2022-01-31T11:00:02.614" v="22"/>
        <pc:sldMkLst>
          <pc:docMk/>
          <pc:sldMk cId="2734903900" sldId="1314"/>
        </pc:sldMkLst>
        <pc:grpChg chg="mod">
          <ac:chgData name="Rafael Casado González" userId="1c71fca1-7e6b-4c6f-8614-522343b393e6" providerId="ADAL" clId="{D9AA2E20-4C47-435D-8645-4E79E1E34ECE}" dt="2022-01-31T10:57:42.828" v="15" actId="1076"/>
          <ac:grpSpMkLst>
            <pc:docMk/>
            <pc:sldMk cId="2734903900" sldId="1314"/>
            <ac:grpSpMk id="14" creationId="{7AE26A23-560D-4FB3-8EAE-E4662FE02078}"/>
          </ac:grpSpMkLst>
        </pc:grpChg>
        <pc:picChg chg="mod">
          <ac:chgData name="Rafael Casado González" userId="1c71fca1-7e6b-4c6f-8614-522343b393e6" providerId="ADAL" clId="{D9AA2E20-4C47-435D-8645-4E79E1E34ECE}" dt="2022-01-31T10:57:47.619" v="17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D9AA2E20-4C47-435D-8645-4E79E1E34ECE}" dt="2022-01-31T10:57:45.312" v="16" actId="14100"/>
          <ac:picMkLst>
            <pc:docMk/>
            <pc:sldMk cId="2734903900" sldId="1314"/>
            <ac:picMk id="9" creationId="{95BEB68B-F10C-46B3-A543-F23AD626535D}"/>
          </ac:picMkLst>
        </pc:picChg>
        <pc:picChg chg="add mod">
          <ac:chgData name="Rafael Casado González" userId="1c71fca1-7e6b-4c6f-8614-522343b393e6" providerId="ADAL" clId="{D9AA2E20-4C47-435D-8645-4E79E1E34ECE}" dt="2022-01-31T11:00:02.614" v="22"/>
          <ac:picMkLst>
            <pc:docMk/>
            <pc:sldMk cId="2734903900" sldId="1314"/>
            <ac:picMk id="13" creationId="{C2FFC599-B6EE-48AF-AAEF-2D8DDC6F0169}"/>
          </ac:picMkLst>
        </pc:picChg>
      </pc:sldChg>
    </pc:docChg>
  </pc:docChgLst>
  <pc:docChgLst>
    <pc:chgData name="Rafael Casado González" userId="1c71fca1-7e6b-4c6f-8614-522343b393e6" providerId="ADAL" clId="{AE5C3000-8F8C-40D1-A064-92B45984C76C}"/>
    <pc:docChg chg="undo redo custSel addSld delSld modSld modMainMaster modSection modNotesMaster">
      <pc:chgData name="Rafael Casado González" userId="1c71fca1-7e6b-4c6f-8614-522343b393e6" providerId="ADAL" clId="{AE5C3000-8F8C-40D1-A064-92B45984C76C}" dt="2023-11-12T17:53:50.458" v="1262" actId="14100"/>
      <pc:docMkLst>
        <pc:docMk/>
      </pc:docMkLst>
      <pc:sldChg chg="modSp mod">
        <pc:chgData name="Rafael Casado González" userId="1c71fca1-7e6b-4c6f-8614-522343b393e6" providerId="ADAL" clId="{AE5C3000-8F8C-40D1-A064-92B45984C76C}" dt="2023-11-12T17:40:54.341" v="1109" actId="962"/>
        <pc:sldMkLst>
          <pc:docMk/>
          <pc:sldMk cId="2730149711" sldId="1028"/>
        </pc:sldMkLst>
        <pc:picChg chg="mod">
          <ac:chgData name="Rafael Casado González" userId="1c71fca1-7e6b-4c6f-8614-522343b393e6" providerId="ADAL" clId="{AE5C3000-8F8C-40D1-A064-92B45984C76C}" dt="2023-11-12T17:40:54.341" v="1109" actId="962"/>
          <ac:picMkLst>
            <pc:docMk/>
            <pc:sldMk cId="2730149711" sldId="1028"/>
            <ac:picMk id="4" creationId="{00000000-0000-0000-0000-000000000000}"/>
          </ac:picMkLst>
        </pc:picChg>
      </pc:sldChg>
      <pc:sldChg chg="addSp delSp modSp mod modClrScheme chgLayout modNotes">
        <pc:chgData name="Rafael Casado González" userId="1c71fca1-7e6b-4c6f-8614-522343b393e6" providerId="ADAL" clId="{AE5C3000-8F8C-40D1-A064-92B45984C76C}" dt="2023-11-12T17:40:51.863" v="1108" actId="962"/>
        <pc:sldMkLst>
          <pc:docMk/>
          <pc:sldMk cId="3260356409" sldId="1213"/>
        </pc:sldMkLst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2" creationId="{C47C1CBA-30E9-B89A-C514-3AAB712AF344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3" creationId="{9E1DC626-994D-E5CF-BB04-AB865E274189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4" creationId="{8565283A-A345-88ED-F98D-21D4F8B15629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6" creationId="{0AB8DB2B-7819-C2DD-647B-D407F3C4D389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7" creationId="{82A07DEB-AFC2-118A-3809-DD41D6C88435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8" creationId="{FFFDBE73-AF8F-D7AA-F270-09D59CE500A7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9" creationId="{5CA7812C-30BD-1DD6-FC2F-79EF3128B1B4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0" creationId="{3D6EB012-3A02-529B-77BB-B81F59A85D0D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1" creationId="{2B235D91-3E70-7E37-555B-C778B4F6EB28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2" creationId="{529E0499-976D-9537-E7B7-F3D61AB5714F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3" creationId="{BC623963-DC5A-D62C-1EE8-90067A266EFE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4" creationId="{F6FA3A6B-62DC-0573-D065-38236DA72E6A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5:59:37.882" v="78" actId="113"/>
          <ac:spMkLst>
            <pc:docMk/>
            <pc:sldMk cId="3260356409" sldId="1213"/>
            <ac:spMk id="10244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51.863" v="1108" actId="962"/>
          <ac:picMkLst>
            <pc:docMk/>
            <pc:sldMk cId="3260356409" sldId="1213"/>
            <ac:picMk id="37" creationId="{00000000-0000-0000-0000-000000000000}"/>
          </ac:picMkLst>
        </pc:picChg>
      </pc:sldChg>
      <pc:sldChg chg="addSp delSp modSp mod chgLayout modNotes">
        <pc:chgData name="Rafael Casado González" userId="1c71fca1-7e6b-4c6f-8614-522343b393e6" providerId="ADAL" clId="{AE5C3000-8F8C-40D1-A064-92B45984C76C}" dt="2023-11-12T17:40:49.117" v="1107" actId="962"/>
        <pc:sldMkLst>
          <pc:docMk/>
          <pc:sldMk cId="1125602878" sldId="1222"/>
        </pc:sldMkLst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2" creationId="{02ADCB43-073B-CC1D-C63D-D627C8593563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3" creationId="{C7E2537B-6A22-08D6-7A0D-BEA2282CA41D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4" creationId="{71811D1E-46E0-65AE-57D8-3CBA4C652DAE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5" creationId="{5964BADC-71AF-FEEE-D8AE-611D92FF7D4A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6" creationId="{E8E6C6BF-41F6-E293-81A6-F7C77CB3B721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7" creationId="{3E7F9BAA-12F9-E6F3-7A0B-F158E140CBF3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0:28.266" v="88" actId="20577"/>
          <ac:spMkLst>
            <pc:docMk/>
            <pc:sldMk cId="1125602878" sldId="1222"/>
            <ac:spMk id="10244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6:00:25.944" v="87" actId="1076"/>
          <ac:grpSpMkLst>
            <pc:docMk/>
            <pc:sldMk cId="1125602878" sldId="122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40:49.117" v="1107" actId="962"/>
          <ac:picMkLst>
            <pc:docMk/>
            <pc:sldMk cId="1125602878" sldId="1222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45.290" v="1106" actId="962"/>
        <pc:sldMkLst>
          <pc:docMk/>
          <pc:sldMk cId="1520873812" sldId="1223"/>
        </pc:sldMkLst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2" creationId="{1E068453-D42D-FDBC-0C05-20BF886AA23D}"/>
          </ac:spMkLst>
        </pc:spChg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3" creationId="{A9688F49-81AB-385B-7DA4-5E1663B30EBA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4" creationId="{959C6E72-D4A3-D050-76D1-C56DAE6C034D}"/>
          </ac:spMkLst>
        </pc:spChg>
        <pc:spChg chg="mod ord">
          <ac:chgData name="Rafael Casado González" userId="1c71fca1-7e6b-4c6f-8614-522343b393e6" providerId="ADAL" clId="{AE5C3000-8F8C-40D1-A064-92B45984C76C}" dt="2023-11-12T16:01:10.156" v="100" actId="14100"/>
          <ac:spMkLst>
            <pc:docMk/>
            <pc:sldMk cId="1520873812" sldId="122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6" creationId="{BF222209-FEBB-1895-0D5C-2147CC207AD7}"/>
          </ac:spMkLst>
        </pc:spChg>
        <pc:spChg chg="mod or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43.423" v="1105" actId="962"/>
          <ac:picMkLst>
            <pc:docMk/>
            <pc:sldMk cId="1520873812" sldId="122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1.494" v="1104" actId="962"/>
          <ac:picMkLst>
            <pc:docMk/>
            <pc:sldMk cId="1520873812" sldId="1223"/>
            <ac:picMk id="512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9.501" v="1103" actId="962"/>
          <ac:picMkLst>
            <pc:docMk/>
            <pc:sldMk cId="1520873812" sldId="1223"/>
            <ac:picMk id="3379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5.290" v="1106" actId="962"/>
          <ac:picMkLst>
            <pc:docMk/>
            <pc:sldMk cId="1520873812" sldId="1223"/>
            <ac:picMk id="33796" creationId="{00000000-0000-0000-0000-000000000000}"/>
          </ac:picMkLst>
        </pc:picChg>
      </pc:sldChg>
      <pc:sldChg chg="addSp delSp modSp del mod modClrScheme chgLayout">
        <pc:chgData name="Rafael Casado González" userId="1c71fca1-7e6b-4c6f-8614-522343b393e6" providerId="ADAL" clId="{AE5C3000-8F8C-40D1-A064-92B45984C76C}" dt="2023-11-12T16:04:14.372" v="140" actId="47"/>
        <pc:sldMkLst>
          <pc:docMk/>
          <pc:sldMk cId="1710307333" sldId="1224"/>
        </pc:sldMkLst>
        <pc:spChg chg="add del mod">
          <ac:chgData name="Rafael Casado González" userId="1c71fca1-7e6b-4c6f-8614-522343b393e6" providerId="ADAL" clId="{AE5C3000-8F8C-40D1-A064-92B45984C76C}" dt="2023-11-12T16:02:13.348" v="109" actId="6264"/>
          <ac:spMkLst>
            <pc:docMk/>
            <pc:sldMk cId="1710307333" sldId="1224"/>
            <ac:spMk id="2" creationId="{A5C5DA20-E57B-D7D5-B62E-7114BC5F2EAA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" creationId="{3837772A-DCF0-C6E6-D2EE-F8A3E17A523B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4" creationId="{96FF6B3D-2E59-D892-2FAB-9CD5302CA439}"/>
          </ac:spMkLst>
        </pc:spChg>
        <pc:spChg chg="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4818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03:32.540" v="122" actId="21"/>
          <ac:picMkLst>
            <pc:docMk/>
            <pc:sldMk cId="1710307333" sldId="1224"/>
            <ac:picMk id="34819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3.632" v="160" actId="47"/>
        <pc:sldMkLst>
          <pc:docMk/>
          <pc:sldMk cId="1167364084" sldId="1225"/>
        </pc:sldMkLst>
        <pc:picChg chg="del mod">
          <ac:chgData name="Rafael Casado González" userId="1c71fca1-7e6b-4c6f-8614-522343b393e6" providerId="ADAL" clId="{AE5C3000-8F8C-40D1-A064-92B45984C76C}" dt="2023-11-12T16:04:33.356" v="145" actId="21"/>
          <ac:picMkLst>
            <pc:docMk/>
            <pc:sldMk cId="1167364084" sldId="1225"/>
            <ac:picMk id="35842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5.012" v="161" actId="47"/>
        <pc:sldMkLst>
          <pc:docMk/>
          <pc:sldMk cId="132683156" sldId="1226"/>
        </pc:sldMkLst>
        <pc:picChg chg="del mod">
          <ac:chgData name="Rafael Casado González" userId="1c71fca1-7e6b-4c6f-8614-522343b393e6" providerId="ADAL" clId="{AE5C3000-8F8C-40D1-A064-92B45984C76C}" dt="2023-11-12T16:04:57.612" v="154" actId="21"/>
          <ac:picMkLst>
            <pc:docMk/>
            <pc:sldMk cId="132683156" sldId="1226"/>
            <ac:picMk id="36866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38.013" v="169" actId="47"/>
        <pc:sldMkLst>
          <pc:docMk/>
          <pc:sldMk cId="2404490837" sldId="1227"/>
        </pc:sldMkLst>
        <pc:picChg chg="del mod">
          <ac:chgData name="Rafael Casado González" userId="1c71fca1-7e6b-4c6f-8614-522343b393e6" providerId="ADAL" clId="{AE5C3000-8F8C-40D1-A064-92B45984C76C}" dt="2023-11-12T16:05:18.229" v="162" actId="21"/>
          <ac:picMkLst>
            <pc:docMk/>
            <pc:sldMk cId="2404490837" sldId="1227"/>
            <ac:picMk id="37890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16:08.754" v="286" actId="47"/>
        <pc:sldMkLst>
          <pc:docMk/>
          <pc:sldMk cId="2182907767" sldId="1229"/>
        </pc:sldMkLst>
        <pc:picChg chg="del mod">
          <ac:chgData name="Rafael Casado González" userId="1c71fca1-7e6b-4c6f-8614-522343b393e6" providerId="ADAL" clId="{AE5C3000-8F8C-40D1-A064-92B45984C76C}" dt="2023-11-12T16:15:22.325" v="276" actId="21"/>
          <ac:picMkLst>
            <pc:docMk/>
            <pc:sldMk cId="2182907767" sldId="1229"/>
            <ac:picMk id="39938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8.449" v="1081" actId="962"/>
        <pc:sldMkLst>
          <pc:docMk/>
          <pc:sldMk cId="630477947" sldId="1230"/>
        </pc:sldMkLst>
        <pc:picChg chg="mod">
          <ac:chgData name="Rafael Casado González" userId="1c71fca1-7e6b-4c6f-8614-522343b393e6" providerId="ADAL" clId="{AE5C3000-8F8C-40D1-A064-92B45984C76C}" dt="2023-11-12T17:39:38.449" v="1081" actId="962"/>
          <ac:picMkLst>
            <pc:docMk/>
            <pc:sldMk cId="630477947" sldId="1230"/>
            <ac:picMk id="40962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6.425" v="1080" actId="962"/>
        <pc:sldMkLst>
          <pc:docMk/>
          <pc:sldMk cId="1055853776" sldId="1231"/>
        </pc:sldMkLst>
        <pc:picChg chg="mod">
          <ac:chgData name="Rafael Casado González" userId="1c71fca1-7e6b-4c6f-8614-522343b393e6" providerId="ADAL" clId="{AE5C3000-8F8C-40D1-A064-92B45984C76C}" dt="2023-11-12T17:39:36.425" v="1080" actId="962"/>
          <ac:picMkLst>
            <pc:docMk/>
            <pc:sldMk cId="1055853776" sldId="1231"/>
            <ac:picMk id="41986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4.355" v="1079" actId="962"/>
        <pc:sldMkLst>
          <pc:docMk/>
          <pc:sldMk cId="3104807054" sldId="1232"/>
        </pc:sldMkLst>
        <pc:picChg chg="mod">
          <ac:chgData name="Rafael Casado González" userId="1c71fca1-7e6b-4c6f-8614-522343b393e6" providerId="ADAL" clId="{AE5C3000-8F8C-40D1-A064-92B45984C76C}" dt="2023-11-12T17:39:34.355" v="1079" actId="962"/>
          <ac:picMkLst>
            <pc:docMk/>
            <pc:sldMk cId="3104807054" sldId="1232"/>
            <ac:picMk id="43010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2.410" v="1078" actId="962"/>
        <pc:sldMkLst>
          <pc:docMk/>
          <pc:sldMk cId="3814438847" sldId="1233"/>
        </pc:sldMkLst>
        <pc:picChg chg="mod">
          <ac:chgData name="Rafael Casado González" userId="1c71fca1-7e6b-4c6f-8614-522343b393e6" providerId="ADAL" clId="{AE5C3000-8F8C-40D1-A064-92B45984C76C}" dt="2023-11-12T17:39:32.410" v="1078" actId="962"/>
          <ac:picMkLst>
            <pc:docMk/>
            <pc:sldMk cId="3814438847" sldId="1233"/>
            <ac:picMk id="44034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39:42.590" v="1083" actId="962"/>
        <pc:sldMkLst>
          <pc:docMk/>
          <pc:sldMk cId="3098782707" sldId="1261"/>
        </pc:sldMkLst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2" creationId="{D92EAFEE-DE19-1440-C930-B4134C998178}"/>
          </ac:spMkLst>
        </pc:spChg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3" creationId="{C1EE9A2C-4F9D-2E75-292C-533D01041FBF}"/>
          </ac:spMkLst>
        </pc:spChg>
        <pc:spChg chg="add del mod ord">
          <ac:chgData name="Rafael Casado González" userId="1c71fca1-7e6b-4c6f-8614-522343b393e6" providerId="ADAL" clId="{AE5C3000-8F8C-40D1-A064-92B45984C76C}" dt="2023-11-12T16:14:19.063" v="265" actId="478"/>
          <ac:spMkLst>
            <pc:docMk/>
            <pc:sldMk cId="3098782707" sldId="1261"/>
            <ac:spMk id="4" creationId="{3D24A640-99A1-53EC-935D-E5185307C018}"/>
          </ac:spMkLst>
        </pc:spChg>
        <pc:spChg chg="mod ord">
          <ac:chgData name="Rafael Casado González" userId="1c71fca1-7e6b-4c6f-8614-522343b393e6" providerId="ADAL" clId="{AE5C3000-8F8C-40D1-A064-92B45984C76C}" dt="2023-11-12T16:14:27.049" v="266" actId="14100"/>
          <ac:spMkLst>
            <pc:docMk/>
            <pc:sldMk cId="3098782707" sldId="126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6" creationId="{CC5CBEF7-672D-C4C0-C652-E5D771DD8B67}"/>
          </ac:spMkLst>
        </pc:spChg>
        <pc:spChg chg="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33797" creationId="{00000000-0000-0000-0000-000000000000}"/>
          </ac:spMkLst>
        </pc:spChg>
        <pc:picChg chg="add del mod">
          <ac:chgData name="Rafael Casado González" userId="1c71fca1-7e6b-4c6f-8614-522343b393e6" providerId="ADAL" clId="{AE5C3000-8F8C-40D1-A064-92B45984C76C}" dt="2023-11-12T16:15:46.488" v="283" actId="21"/>
          <ac:picMkLst>
            <pc:docMk/>
            <pc:sldMk cId="3098782707" sldId="1261"/>
            <ac:picMk id="7" creationId="{2E63B561-974E-D03A-5793-4FAA9FCEA9B4}"/>
          </ac:picMkLst>
        </pc:picChg>
        <pc:picChg chg="mod">
          <ac:chgData name="Rafael Casado González" userId="1c71fca1-7e6b-4c6f-8614-522343b393e6" providerId="ADAL" clId="{AE5C3000-8F8C-40D1-A064-92B45984C76C}" dt="2023-11-12T17:39:42.590" v="1083" actId="962"/>
          <ac:picMkLst>
            <pc:docMk/>
            <pc:sldMk cId="3098782707" sldId="1261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40.346" v="1082" actId="962"/>
          <ac:picMkLst>
            <pc:docMk/>
            <pc:sldMk cId="3098782707" sldId="1261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29.837" v="1077" actId="962"/>
        <pc:sldMkLst>
          <pc:docMk/>
          <pc:sldMk cId="546769740" sldId="1262"/>
        </pc:sldMkLst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2" creationId="{CB3F9240-AB10-6C29-1497-50214A9900B2}"/>
          </ac:spMkLst>
        </pc:spChg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" creationId="{153E0FA2-83A9-2B68-3AD8-8EA22074BB17}"/>
          </ac:spMkLst>
        </pc:spChg>
        <pc:spChg chg="add del mod ord">
          <ac:chgData name="Rafael Casado González" userId="1c71fca1-7e6b-4c6f-8614-522343b393e6" providerId="ADAL" clId="{AE5C3000-8F8C-40D1-A064-92B45984C76C}" dt="2023-11-12T16:20:50.216" v="326" actId="478"/>
          <ac:spMkLst>
            <pc:docMk/>
            <pc:sldMk cId="546769740" sldId="1262"/>
            <ac:spMk id="4" creationId="{60B0F452-50E9-082D-66AD-B4EE8C798951}"/>
          </ac:spMkLst>
        </pc:spChg>
        <pc:spChg chg="mod ord">
          <ac:chgData name="Rafael Casado González" userId="1c71fca1-7e6b-4c6f-8614-522343b393e6" providerId="ADAL" clId="{AE5C3000-8F8C-40D1-A064-92B45984C76C}" dt="2023-11-12T16:22:20.291" v="359" actId="6549"/>
          <ac:spMkLst>
            <pc:docMk/>
            <pc:sldMk cId="546769740" sldId="126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39:19.767" v="1074" actId="962"/>
          <ac:picMkLst>
            <pc:docMk/>
            <pc:sldMk cId="546769740" sldId="1262"/>
            <ac:picMk id="6" creationId="{7521AEA6-17F3-820D-23AA-CF2CBD4F1F61}"/>
          </ac:picMkLst>
        </pc:picChg>
        <pc:picChg chg="mod">
          <ac:chgData name="Rafael Casado González" userId="1c71fca1-7e6b-4c6f-8614-522343b393e6" providerId="ADAL" clId="{AE5C3000-8F8C-40D1-A064-92B45984C76C}" dt="2023-11-12T17:39:29.837" v="1077" actId="962"/>
          <ac:picMkLst>
            <pc:docMk/>
            <pc:sldMk cId="546769740" sldId="126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2.434" v="1075" actId="962"/>
          <ac:picMkLst>
            <pc:docMk/>
            <pc:sldMk cId="546769740" sldId="126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7.265" v="1076" actId="962"/>
          <ac:picMkLst>
            <pc:docMk/>
            <pc:sldMk cId="546769740" sldId="1262"/>
            <ac:picMk id="11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25:54.373" v="406" actId="478"/>
          <ac:picMkLst>
            <pc:docMk/>
            <pc:sldMk cId="546769740" sldId="126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6.787" v="1073" actId="962"/>
        <pc:sldMkLst>
          <pc:docMk/>
          <pc:sldMk cId="3722121302" sldId="1263"/>
        </pc:sldMkLst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2" creationId="{1084FBE3-DB46-838B-9B88-AE02944F541C}"/>
          </ac:spMkLst>
        </pc:spChg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" creationId="{97ED4F6B-EB02-051A-7708-064B66499BBD}"/>
          </ac:spMkLst>
        </pc:spChg>
        <pc:spChg chg="add del mod ord">
          <ac:chgData name="Rafael Casado González" userId="1c71fca1-7e6b-4c6f-8614-522343b393e6" providerId="ADAL" clId="{AE5C3000-8F8C-40D1-A064-92B45984C76C}" dt="2023-11-12T16:22:51.875" v="364" actId="478"/>
          <ac:spMkLst>
            <pc:docMk/>
            <pc:sldMk cId="3722121302" sldId="1263"/>
            <ac:spMk id="4" creationId="{33F75F80-C8BF-014B-0571-F733C698C3E8}"/>
          </ac:spMkLst>
        </pc:spChg>
        <pc:spChg chg="mod ord">
          <ac:chgData name="Rafael Casado González" userId="1c71fca1-7e6b-4c6f-8614-522343b393e6" providerId="ADAL" clId="{AE5C3000-8F8C-40D1-A064-92B45984C76C}" dt="2023-11-12T16:25:34.603" v="404" actId="6549"/>
          <ac:spMkLst>
            <pc:docMk/>
            <pc:sldMk cId="3722121302" sldId="1263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25:41.177" v="405" actId="1076"/>
          <ac:spMkLst>
            <pc:docMk/>
            <pc:sldMk cId="3722121302" sldId="1263"/>
            <ac:spMk id="1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2.143" v="1072" actId="962"/>
          <ac:picMkLst>
            <pc:docMk/>
            <pc:sldMk cId="3722121302" sldId="1263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16.787" v="1073" actId="962"/>
          <ac:picMkLst>
            <pc:docMk/>
            <pc:sldMk cId="3722121302" sldId="1263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0.011" v="1071" actId="962"/>
        <pc:sldMkLst>
          <pc:docMk/>
          <pc:sldMk cId="2040809184" sldId="1264"/>
        </pc:sldMkLst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2" creationId="{46A9CB35-81CB-6808-01B5-87EFA7837E28}"/>
          </ac:spMkLst>
        </pc:spChg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" creationId="{B9B40E52-377A-B555-82CD-2AB782B5AF8C}"/>
          </ac:spMkLst>
        </pc:spChg>
        <pc:spChg chg="add del mod ord">
          <ac:chgData name="Rafael Casado González" userId="1c71fca1-7e6b-4c6f-8614-522343b393e6" providerId="ADAL" clId="{AE5C3000-8F8C-40D1-A064-92B45984C76C}" dt="2023-11-12T16:27:03.338" v="415" actId="478"/>
          <ac:spMkLst>
            <pc:docMk/>
            <pc:sldMk cId="2040809184" sldId="1264"/>
            <ac:spMk id="4" creationId="{CA4A012A-C8B4-BFAE-911F-68FFC0EFD96B}"/>
          </ac:spMkLst>
        </pc:spChg>
        <pc:spChg chg="mod ord">
          <ac:chgData name="Rafael Casado González" userId="1c71fca1-7e6b-4c6f-8614-522343b393e6" providerId="ADAL" clId="{AE5C3000-8F8C-40D1-A064-92B45984C76C}" dt="2023-11-12T16:27:15.247" v="416" actId="14100"/>
          <ac:spMkLst>
            <pc:docMk/>
            <pc:sldMk cId="2040809184" sldId="12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0.011" v="1071" actId="962"/>
          <ac:picMkLst>
            <pc:docMk/>
            <pc:sldMk cId="2040809184" sldId="1264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52.444" v="1069" actId="962"/>
        <pc:sldMkLst>
          <pc:docMk/>
          <pc:sldMk cId="3768295350" sldId="1265"/>
        </pc:sldMkLst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" creationId="{F611EB8E-ED46-CCB5-4388-28E00903114E}"/>
          </ac:spMkLst>
        </pc:spChg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4" creationId="{88CCF213-58EE-933A-919D-3ADDC46F5ACA}"/>
          </ac:spMkLst>
        </pc:spChg>
        <pc:spChg chg="mod ord">
          <ac:chgData name="Rafael Casado González" userId="1c71fca1-7e6b-4c6f-8614-522343b393e6" providerId="ADAL" clId="{AE5C3000-8F8C-40D1-A064-92B45984C76C}" dt="2023-11-12T17:05:02.676" v="672" actId="14100"/>
          <ac:spMkLst>
            <pc:docMk/>
            <pc:sldMk cId="3768295350" sldId="126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6:20.339" v="510" actId="478"/>
          <ac:spMkLst>
            <pc:docMk/>
            <pc:sldMk cId="3768295350" sldId="1265"/>
            <ac:spMk id="7" creationId="{55EA01F7-2F90-C7DD-C83C-1A03D7BF8295}"/>
          </ac:spMkLst>
        </pc:spChg>
        <pc:spChg chg="mod or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52.444" v="1069" actId="962"/>
          <ac:picMkLst>
            <pc:docMk/>
            <pc:sldMk cId="3768295350" sldId="1265"/>
            <ac:picMk id="2" creationId="{BFC5385E-129F-1655-B94A-10962085C507}"/>
          </ac:picMkLst>
        </pc:picChg>
        <pc:picChg chg="del mod">
          <ac:chgData name="Rafael Casado González" userId="1c71fca1-7e6b-4c6f-8614-522343b393e6" providerId="ADAL" clId="{AE5C3000-8F8C-40D1-A064-92B45984C76C}" dt="2023-11-12T16:57:35.236" v="522" actId="478"/>
          <ac:picMkLst>
            <pc:docMk/>
            <pc:sldMk cId="3768295350" sldId="1265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8:25.650" v="530" actId="21"/>
          <ac:picMkLst>
            <pc:docMk/>
            <pc:sldMk cId="3768295350" sldId="1265"/>
            <ac:picMk id="8" creationId="{74D23532-9FEA-7438-A0F5-51BA93CAFEB5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07.267" v="1070" actId="962"/>
        <pc:sldMkLst>
          <pc:docMk/>
          <pc:sldMk cId="1990122736" sldId="1266"/>
        </pc:sldMkLst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2" creationId="{F936C522-11C2-7040-6098-E40E40D28CF7}"/>
          </ac:spMkLst>
        </pc:spChg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" creationId="{CA89908F-C859-09AE-6A36-0132C8349AAD}"/>
          </ac:spMkLst>
        </pc:spChg>
        <pc:spChg chg="add del mod ord">
          <ac:chgData name="Rafael Casado González" userId="1c71fca1-7e6b-4c6f-8614-522343b393e6" providerId="ADAL" clId="{AE5C3000-8F8C-40D1-A064-92B45984C76C}" dt="2023-11-12T16:27:36.637" v="420" actId="478"/>
          <ac:spMkLst>
            <pc:docMk/>
            <pc:sldMk cId="1990122736" sldId="1266"/>
            <ac:spMk id="4" creationId="{8C7932D9-0FCA-AA59-2597-775B5568367C}"/>
          </ac:spMkLst>
        </pc:spChg>
        <pc:spChg chg="mod ord">
          <ac:chgData name="Rafael Casado González" userId="1c71fca1-7e6b-4c6f-8614-522343b393e6" providerId="ADAL" clId="{AE5C3000-8F8C-40D1-A064-92B45984C76C}" dt="2023-11-12T16:52:43.186" v="453" actId="179"/>
          <ac:spMkLst>
            <pc:docMk/>
            <pc:sldMk cId="1990122736" sldId="126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07.267" v="1070" actId="962"/>
          <ac:picMkLst>
            <pc:docMk/>
            <pc:sldMk cId="1990122736" sldId="1266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2:45.821" v="458"/>
          <ac:picMkLst>
            <pc:docMk/>
            <pc:sldMk cId="1990122736" sldId="1266"/>
            <ac:picMk id="7" creationId="{C633980E-964E-A0D7-EA54-FEB453128C59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02.291" v="589" actId="20577"/>
        <pc:sldMkLst>
          <pc:docMk/>
          <pc:sldMk cId="344790062" sldId="1267"/>
        </pc:sldMkLst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" creationId="{B6928757-AE88-3B7C-26E8-16FA13BA6F16}"/>
          </ac:spMkLst>
        </pc:spChg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4" creationId="{D8762DE1-1DF1-A2CA-6F0E-01804FE0991A}"/>
          </ac:spMkLst>
        </pc:spChg>
        <pc:spChg chg="mod ord">
          <ac:chgData name="Rafael Casado González" userId="1c71fca1-7e6b-4c6f-8614-522343b393e6" providerId="ADAL" clId="{AE5C3000-8F8C-40D1-A064-92B45984C76C}" dt="2023-11-12T17:02:02.291" v="589" actId="20577"/>
          <ac:spMkLst>
            <pc:docMk/>
            <pc:sldMk cId="344790062" sldId="1267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54:31.658" v="478" actId="14100"/>
          <ac:spMkLst>
            <pc:docMk/>
            <pc:sldMk cId="344790062" sldId="1267"/>
            <ac:spMk id="7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3:45.786" v="468" actId="478"/>
          <ac:spMkLst>
            <pc:docMk/>
            <pc:sldMk cId="344790062" sldId="1267"/>
            <ac:spMk id="9" creationId="{B85F0E72-7B5F-C7D0-8111-E752C628FD5C}"/>
          </ac:spMkLst>
        </pc:spChg>
        <pc:spChg chg="mod or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6:54:51.787" v="497" actId="1037"/>
          <ac:picMkLst>
            <pc:docMk/>
            <pc:sldMk cId="344790062" sldId="1267"/>
            <ac:picMk id="2" creationId="{F13D2E28-BFAF-E668-B108-DB85DA6F8FEA}"/>
          </ac:picMkLst>
        </pc:picChg>
        <pc:picChg chg="mod">
          <ac:chgData name="Rafael Casado González" userId="1c71fca1-7e6b-4c6f-8614-522343b393e6" providerId="ADAL" clId="{AE5C3000-8F8C-40D1-A064-92B45984C76C}" dt="2023-11-12T16:53:57.112" v="469" actId="1076"/>
          <ac:picMkLst>
            <pc:docMk/>
            <pc:sldMk cId="344790062" sldId="1267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51:24.385" v="438" actId="21"/>
          <ac:picMkLst>
            <pc:docMk/>
            <pc:sldMk cId="344790062" sldId="1267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8.697" v="1068" actId="962"/>
        <pc:sldMkLst>
          <pc:docMk/>
          <pc:sldMk cId="3328726967" sldId="1268"/>
        </pc:sldMkLst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2" creationId="{CC76E0DB-4837-199B-2632-599545A98527}"/>
          </ac:spMkLst>
        </pc:spChg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" creationId="{E8C53B12-A1EB-272C-8A1E-89B2FFCA9AB8}"/>
          </ac:spMkLst>
        </pc:spChg>
        <pc:spChg chg="add del mod ord">
          <ac:chgData name="Rafael Casado González" userId="1c71fca1-7e6b-4c6f-8614-522343b393e6" providerId="ADAL" clId="{AE5C3000-8F8C-40D1-A064-92B45984C76C}" dt="2023-11-12T16:58:39.565" v="534" actId="478"/>
          <ac:spMkLst>
            <pc:docMk/>
            <pc:sldMk cId="3328726967" sldId="1268"/>
            <ac:spMk id="4" creationId="{75973955-C350-BEF5-8A93-3128AADB2FCC}"/>
          </ac:spMkLst>
        </pc:spChg>
        <pc:spChg chg="mod ord">
          <ac:chgData name="Rafael Casado González" userId="1c71fca1-7e6b-4c6f-8614-522343b393e6" providerId="ADAL" clId="{AE5C3000-8F8C-40D1-A064-92B45984C76C}" dt="2023-11-12T16:58:54.294" v="537" actId="14100"/>
          <ac:spMkLst>
            <pc:docMk/>
            <pc:sldMk cId="3328726967" sldId="126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8.697" v="1068" actId="962"/>
          <ac:picMkLst>
            <pc:docMk/>
            <pc:sldMk cId="3328726967" sldId="1268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20.647" v="590" actId="6549"/>
        <pc:sldMkLst>
          <pc:docMk/>
          <pc:sldMk cId="1290935488" sldId="1269"/>
        </pc:sldMkLst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2" creationId="{7CE48813-FB60-830F-D4B0-7DE313B44E57}"/>
          </ac:spMkLst>
        </pc:spChg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" creationId="{55A8CB44-9B25-0809-AA24-74B3E35313FC}"/>
          </ac:spMkLst>
        </pc:spChg>
        <pc:spChg chg="add del mod ord">
          <ac:chgData name="Rafael Casado González" userId="1c71fca1-7e6b-4c6f-8614-522343b393e6" providerId="ADAL" clId="{AE5C3000-8F8C-40D1-A064-92B45984C76C}" dt="2023-11-12T16:57:59.361" v="524" actId="478"/>
          <ac:spMkLst>
            <pc:docMk/>
            <pc:sldMk cId="1290935488" sldId="1269"/>
            <ac:spMk id="4" creationId="{47C6FF3B-6381-DA42-7C5E-A5630FA5AB84}"/>
          </ac:spMkLst>
        </pc:spChg>
        <pc:spChg chg="mod ord">
          <ac:chgData name="Rafael Casado González" userId="1c71fca1-7e6b-4c6f-8614-522343b393e6" providerId="ADAL" clId="{AE5C3000-8F8C-40D1-A064-92B45984C76C}" dt="2023-11-12T17:02:20.647" v="590" actId="6549"/>
          <ac:spMkLst>
            <pc:docMk/>
            <pc:sldMk cId="1290935488" sldId="126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58:01.603" v="525" actId="478"/>
          <ac:picMkLst>
            <pc:docMk/>
            <pc:sldMk cId="1290935488" sldId="1269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AE5C3000-8F8C-40D1-A064-92B45984C76C}" dt="2023-11-12T16:58:27.178" v="531"/>
          <ac:picMkLst>
            <pc:docMk/>
            <pc:sldMk cId="1290935488" sldId="1269"/>
            <ac:picMk id="7" creationId="{DF490853-A417-7FBE-DA23-7F9EEA49BDAA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2.548" v="1052" actId="962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2" creationId="{3C41D681-1E42-9890-4F62-3F597242F3BA}"/>
          </ac:spMkLst>
        </pc:spChg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3" creationId="{74764A86-AC0C-77F7-1977-E848A716244E}"/>
          </ac:spMkLst>
        </pc:spChg>
        <pc:spChg chg="mod ord">
          <ac:chgData name="Rafael Casado González" userId="1c71fca1-7e6b-4c6f-8614-522343b393e6" providerId="ADAL" clId="{AE5C3000-8F8C-40D1-A064-92B45984C76C}" dt="2023-11-12T17:11:53.490" v="737" actId="14100"/>
          <ac:spMkLst>
            <pc:docMk/>
            <pc:sldMk cId="3599295511" sldId="1270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11:44.140" v="735" actId="478"/>
          <ac:spMkLst>
            <pc:docMk/>
            <pc:sldMk cId="3599295511" sldId="1270"/>
            <ac:spMk id="6" creationId="{84F79DC5-1B9C-BB98-A987-66AFC35D9381}"/>
          </ac:spMkLst>
        </pc:spChg>
        <pc:spChg chg="mod ord">
          <ac:chgData name="Rafael Casado González" userId="1c71fca1-7e6b-4c6f-8614-522343b393e6" providerId="ADAL" clId="{AE5C3000-8F8C-40D1-A064-92B45984C76C}" dt="2023-11-12T17:11:46.210" v="736" actId="6549"/>
          <ac:spMkLst>
            <pc:docMk/>
            <pc:sldMk cId="3599295511" sldId="127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13:37.505" v="749" actId="1076"/>
          <ac:picMkLst>
            <pc:docMk/>
            <pc:sldMk cId="3599295511" sldId="1270"/>
            <ac:picMk id="4" creationId="{9685C647-8B8B-B25C-EBF6-A28EE3E6251C}"/>
          </ac:picMkLst>
        </pc:picChg>
        <pc:picChg chg="mod">
          <ac:chgData name="Rafael Casado González" userId="1c71fca1-7e6b-4c6f-8614-522343b393e6" providerId="ADAL" clId="{AE5C3000-8F8C-40D1-A064-92B45984C76C}" dt="2023-11-12T17:37:52.548" v="1052" actId="96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6.387" v="1067" actId="962"/>
        <pc:sldMkLst>
          <pc:docMk/>
          <pc:sldMk cId="2527361335" sldId="1271"/>
        </pc:sldMkLst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" creationId="{328EEC38-71E5-03D4-3415-1CB2ED8EE7A6}"/>
          </ac:spMkLst>
        </pc:spChg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4" creationId="{2F04C776-944A-20E8-AF83-05E6577561BC}"/>
          </ac:spMkLst>
        </pc:spChg>
        <pc:spChg chg="mod ord">
          <ac:chgData name="Rafael Casado González" userId="1c71fca1-7e6b-4c6f-8614-522343b393e6" providerId="ADAL" clId="{AE5C3000-8F8C-40D1-A064-92B45984C76C}" dt="2023-11-12T17:01:22.445" v="575" actId="20577"/>
          <ac:spMkLst>
            <pc:docMk/>
            <pc:sldMk cId="2527361335" sldId="127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9:10.168" v="541" actId="478"/>
          <ac:spMkLst>
            <pc:docMk/>
            <pc:sldMk cId="2527361335" sldId="1271"/>
            <ac:spMk id="7" creationId="{E7AF4E43-A97D-2116-EA08-9E8D6C3A4E0C}"/>
          </ac:spMkLst>
        </pc:spChg>
        <pc:spChg chg="mod or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4.459" v="1066" actId="962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AE5C3000-8F8C-40D1-A064-92B45984C76C}" dt="2023-11-12T17:38:46.387" v="1067" actId="962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1.744" v="1065" actId="962"/>
        <pc:sldMkLst>
          <pc:docMk/>
          <pc:sldMk cId="692740627" sldId="1272"/>
        </pc:sldMkLst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" creationId="{3D504013-0AEE-2F95-0359-5EFBB8CA71FE}"/>
          </ac:spMkLst>
        </pc:spChg>
        <pc:spChg chg="mod ord">
          <ac:chgData name="Rafael Casado González" userId="1c71fca1-7e6b-4c6f-8614-522343b393e6" providerId="ADAL" clId="{AE5C3000-8F8C-40D1-A064-92B45984C76C}" dt="2023-11-12T17:07:52.138" v="694" actId="14100"/>
          <ac:spMkLst>
            <pc:docMk/>
            <pc:sldMk cId="692740627" sldId="127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07:22.187" v="693" actId="1076"/>
          <ac:spMkLst>
            <pc:docMk/>
            <pc:sldMk cId="692740627" sldId="1272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9" creationId="{2D20D2BF-33E8-9805-D696-FFD228879764}"/>
          </ac:spMkLst>
        </pc:spChg>
        <pc:spChg chg="add del mod ord">
          <ac:chgData name="Rafael Casado González" userId="1c71fca1-7e6b-4c6f-8614-522343b393e6" providerId="ADAL" clId="{AE5C3000-8F8C-40D1-A064-92B45984C76C}" dt="2023-11-12T17:05:43.352" v="674" actId="478"/>
          <ac:spMkLst>
            <pc:docMk/>
            <pc:sldMk cId="692740627" sldId="1272"/>
            <ac:spMk id="10" creationId="{5FCFA4BD-BB06-0D5B-C082-19A34AF6C39E}"/>
          </ac:spMkLst>
        </pc:spChg>
        <pc:spChg chg="mod or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8:38.104" v="1063" actId="962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8:36.206" v="1062" actId="962"/>
          <ac:picMkLst>
            <pc:docMk/>
            <pc:sldMk cId="692740627" sldId="127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9.815" v="1064" actId="962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07:22.187" v="693" actId="1076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41.744" v="1065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33.492" v="1061" actId="962"/>
        <pc:sldMkLst>
          <pc:docMk/>
          <pc:sldMk cId="2772522501" sldId="1273"/>
        </pc:sldMkLst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2" creationId="{10FE035F-3F08-B1A8-D1DB-7EEEEF9E1C3C}"/>
          </ac:spMkLst>
        </pc:spChg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" creationId="{21243989-975F-9904-301A-A3755BD04E03}"/>
          </ac:spMkLst>
        </pc:spChg>
        <pc:spChg chg="add del mod ord">
          <ac:chgData name="Rafael Casado González" userId="1c71fca1-7e6b-4c6f-8614-522343b393e6" providerId="ADAL" clId="{AE5C3000-8F8C-40D1-A064-92B45984C76C}" dt="2023-11-12T17:08:13.944" v="697" actId="478"/>
          <ac:spMkLst>
            <pc:docMk/>
            <pc:sldMk cId="2772522501" sldId="1273"/>
            <ac:spMk id="4" creationId="{396ED2D8-A3E6-A7DB-966C-D2BA5D046410}"/>
          </ac:spMkLst>
        </pc:spChg>
        <pc:spChg chg="mod ord">
          <ac:chgData name="Rafael Casado González" userId="1c71fca1-7e6b-4c6f-8614-522343b393e6" providerId="ADAL" clId="{AE5C3000-8F8C-40D1-A064-92B45984C76C}" dt="2023-11-12T17:09:01.161" v="710"/>
          <ac:spMkLst>
            <pc:docMk/>
            <pc:sldMk cId="2772522501" sldId="127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29.319" v="1059" actId="962"/>
          <ac:picMkLst>
            <pc:docMk/>
            <pc:sldMk cId="2772522501" sldId="127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3.492" v="1061" actId="962"/>
          <ac:picMkLst>
            <pc:docMk/>
            <pc:sldMk cId="2772522501" sldId="127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1.171" v="1060" actId="962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26.824" v="1058" actId="962"/>
        <pc:sldMkLst>
          <pc:docMk/>
          <pc:sldMk cId="56691771" sldId="1274"/>
        </pc:sldMkLst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2" creationId="{751B7479-D2E7-FB22-2FF3-79DBC5A4A1C8}"/>
          </ac:spMkLst>
        </pc:spChg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" creationId="{939E9B55-D3F7-1260-CCB5-733AC20307F0}"/>
          </ac:spMkLst>
        </pc:spChg>
        <pc:spChg chg="add del mod ord">
          <ac:chgData name="Rafael Casado González" userId="1c71fca1-7e6b-4c6f-8614-522343b393e6" providerId="ADAL" clId="{AE5C3000-8F8C-40D1-A064-92B45984C76C}" dt="2023-11-12T17:09:19.908" v="712" actId="478"/>
          <ac:spMkLst>
            <pc:docMk/>
            <pc:sldMk cId="56691771" sldId="1274"/>
            <ac:spMk id="4" creationId="{C21B26D8-F745-4000-FC11-9ABA36040C06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9.688" v="1055" actId="962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4.723" v="1057" actId="962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6.824" v="1058" actId="962"/>
          <ac:picMkLst>
            <pc:docMk/>
            <pc:sldMk cId="56691771" sldId="1274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1.884" v="1056" actId="962"/>
          <ac:picMkLst>
            <pc:docMk/>
            <pc:sldMk cId="56691771" sldId="1274"/>
            <ac:picMk id="1026" creationId="{35100011-07D1-4D42-B63A-8B12BBA6335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16.527" v="1054" actId="962"/>
        <pc:sldMkLst>
          <pc:docMk/>
          <pc:sldMk cId="498068085" sldId="1275"/>
        </pc:sldMkLst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2" creationId="{408BAA46-8669-140C-AF2C-32032BA2B3E5}"/>
          </ac:spMkLst>
        </pc:spChg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" creationId="{110289CA-3B21-6C37-FB42-4FF71B1EFD05}"/>
          </ac:spMkLst>
        </pc:spChg>
        <pc:spChg chg="add del mod ord">
          <ac:chgData name="Rafael Casado González" userId="1c71fca1-7e6b-4c6f-8614-522343b393e6" providerId="ADAL" clId="{AE5C3000-8F8C-40D1-A064-92B45984C76C}" dt="2023-11-12T17:10:49.268" v="725" actId="478"/>
          <ac:spMkLst>
            <pc:docMk/>
            <pc:sldMk cId="498068085" sldId="1275"/>
            <ac:spMk id="4" creationId="{07B792B1-CB25-289D-2ED1-6D78A877052A}"/>
          </ac:spMkLst>
        </pc:spChg>
        <pc:spChg chg="mod ord">
          <ac:chgData name="Rafael Casado González" userId="1c71fca1-7e6b-4c6f-8614-522343b393e6" providerId="ADAL" clId="{AE5C3000-8F8C-40D1-A064-92B45984C76C}" dt="2023-11-12T17:11:07.167" v="730" actId="14100"/>
          <ac:spMkLst>
            <pc:docMk/>
            <pc:sldMk cId="498068085" sldId="127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4.055" v="1053" actId="962"/>
          <ac:picMkLst>
            <pc:docMk/>
            <pc:sldMk cId="498068085" sldId="1275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16.527" v="1054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38.525" v="1048" actId="3626"/>
        <pc:sldMkLst>
          <pc:docMk/>
          <pc:sldMk cId="1184316633" sldId="1276"/>
        </pc:sldMkLst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2" creationId="{3E753A65-F329-F400-4745-AC5979346426}"/>
          </ac:spMkLst>
        </pc:spChg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" creationId="{1A915DE5-FC59-4640-47C7-398BCC8C7385}"/>
          </ac:spMkLst>
        </pc:spChg>
        <pc:spChg chg="add del mod ord">
          <ac:chgData name="Rafael Casado González" userId="1c71fca1-7e6b-4c6f-8614-522343b393e6" providerId="ADAL" clId="{AE5C3000-8F8C-40D1-A064-92B45984C76C}" dt="2023-11-12T17:16:25.508" v="785" actId="478"/>
          <ac:spMkLst>
            <pc:docMk/>
            <pc:sldMk cId="1184316633" sldId="1276"/>
            <ac:spMk id="4" creationId="{5D03CE3A-5753-C468-B742-1943FEC09F67}"/>
          </ac:spMkLst>
        </pc:spChg>
        <pc:spChg chg="mod ord">
          <ac:chgData name="Rafael Casado González" userId="1c71fca1-7e6b-4c6f-8614-522343b393e6" providerId="ADAL" clId="{AE5C3000-8F8C-40D1-A064-92B45984C76C}" dt="2023-11-12T17:16:46.042" v="794" actId="14100"/>
          <ac:spMkLst>
            <pc:docMk/>
            <pc:sldMk cId="1184316633" sldId="127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30.383" v="1046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38.525" v="1048" actId="3626"/>
          <ac:picMkLst>
            <pc:docMk/>
            <pc:sldMk cId="1184316633" sldId="1276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27.827" v="1045" actId="962"/>
        <pc:sldMkLst>
          <pc:docMk/>
          <pc:sldMk cId="3101158160" sldId="1277"/>
        </pc:sldMkLst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2" creationId="{4E6E95C4-658D-3010-1A8B-8156CF105EE6}"/>
          </ac:spMkLst>
        </pc:spChg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" creationId="{8973B43E-BDF4-C454-7184-16702D687CDA}"/>
          </ac:spMkLst>
        </pc:spChg>
        <pc:spChg chg="add del mod ord">
          <ac:chgData name="Rafael Casado González" userId="1c71fca1-7e6b-4c6f-8614-522343b393e6" providerId="ADAL" clId="{AE5C3000-8F8C-40D1-A064-92B45984C76C}" dt="2023-11-12T17:17:27.271" v="806" actId="478"/>
          <ac:spMkLst>
            <pc:docMk/>
            <pc:sldMk cId="3101158160" sldId="1277"/>
            <ac:spMk id="4" creationId="{9D248D7A-BD86-1402-F7A7-1AC648FAA29E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27.827" v="1045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1.239" v="1042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5.820" v="1044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3.404" v="1043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7.209" v="1041" actId="962"/>
        <pc:sldMkLst>
          <pc:docMk/>
          <pc:sldMk cId="3019870056" sldId="1278"/>
        </pc:sldMkLst>
        <pc:spChg chg="add del mod">
          <ac:chgData name="Rafael Casado González" userId="1c71fca1-7e6b-4c6f-8614-522343b393e6" providerId="ADAL" clId="{AE5C3000-8F8C-40D1-A064-92B45984C76C}" dt="2023-11-12T17:19:22.272" v="826" actId="6264"/>
          <ac:spMkLst>
            <pc:docMk/>
            <pc:sldMk cId="3019870056" sldId="1278"/>
            <ac:spMk id="2" creationId="{D198F1BE-1A9D-C465-F491-D8D88A99309C}"/>
          </ac:spMkLst>
        </pc:spChg>
        <pc:spChg chg="add del mod ord">
          <ac:chgData name="Rafael Casado González" userId="1c71fca1-7e6b-4c6f-8614-522343b393e6" providerId="ADAL" clId="{AE5C3000-8F8C-40D1-A064-92B45984C76C}" dt="2023-11-12T17:19:30.210" v="828" actId="478"/>
          <ac:spMkLst>
            <pc:docMk/>
            <pc:sldMk cId="3019870056" sldId="1278"/>
            <ac:spMk id="3" creationId="{5870EE6E-E4EA-DE48-8808-F005D49475E1}"/>
          </ac:spMkLst>
        </pc:spChg>
        <pc:spChg chg="add del mod ord">
          <ac:chgData name="Rafael Casado González" userId="1c71fca1-7e6b-4c6f-8614-522343b393e6" providerId="ADAL" clId="{AE5C3000-8F8C-40D1-A064-92B45984C76C}" dt="2023-11-12T17:19:26.131" v="827" actId="478"/>
          <ac:spMkLst>
            <pc:docMk/>
            <pc:sldMk cId="3019870056" sldId="1278"/>
            <ac:spMk id="4" creationId="{E80E61A7-011E-1F52-D09E-6C6D97DCB8EC}"/>
          </ac:spMkLst>
        </pc:spChg>
        <pc:spChg chg="add del mod">
          <ac:chgData name="Rafael Casado González" userId="1c71fca1-7e6b-4c6f-8614-522343b393e6" providerId="ADAL" clId="{AE5C3000-8F8C-40D1-A064-92B45984C76C}" dt="2023-11-12T17:20:20.016" v="836" actId="478"/>
          <ac:spMkLst>
            <pc:docMk/>
            <pc:sldMk cId="3019870056" sldId="1278"/>
            <ac:spMk id="5" creationId="{BDBF473F-112A-BC03-53DC-2025F11747E0}"/>
          </ac:spMkLst>
        </pc:spChg>
        <pc:spChg chg="del mod ord">
          <ac:chgData name="Rafael Casado González" userId="1c71fca1-7e6b-4c6f-8614-522343b393e6" providerId="ADAL" clId="{AE5C3000-8F8C-40D1-A064-92B45984C76C}" dt="2023-11-12T17:20:18.118" v="835" actId="478"/>
          <ac:spMkLst>
            <pc:docMk/>
            <pc:sldMk cId="3019870056" sldId="1278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7.209" v="1041" actId="962"/>
          <ac:grpSpMkLst>
            <pc:docMk/>
            <pc:sldMk cId="3019870056" sldId="1278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4.668" v="1040" actId="962"/>
        <pc:sldMkLst>
          <pc:docMk/>
          <pc:sldMk cId="3326205795" sldId="1279"/>
        </pc:sldMkLst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2" creationId="{AEB20EB7-328F-7ED9-A338-74ACE897CBA5}"/>
          </ac:spMkLst>
        </pc:spChg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" creationId="{51C2D5DB-FB1A-D75F-DAB5-7F09121BDE94}"/>
          </ac:spMkLst>
        </pc:spChg>
        <pc:spChg chg="add del mod ord">
          <ac:chgData name="Rafael Casado González" userId="1c71fca1-7e6b-4c6f-8614-522343b393e6" providerId="ADAL" clId="{AE5C3000-8F8C-40D1-A064-92B45984C76C}" dt="2023-11-12T17:20:45.458" v="838" actId="478"/>
          <ac:spMkLst>
            <pc:docMk/>
            <pc:sldMk cId="3326205795" sldId="1279"/>
            <ac:spMk id="4" creationId="{87ED3C27-888C-B8FA-6BAD-D7051E879AFA}"/>
          </ac:spMkLst>
        </pc:spChg>
        <pc:spChg chg="mod ord">
          <ac:chgData name="Rafael Casado González" userId="1c71fca1-7e6b-4c6f-8614-522343b393e6" providerId="ADAL" clId="{AE5C3000-8F8C-40D1-A064-92B45984C76C}" dt="2023-11-12T17:20:51.529" v="839" actId="14100"/>
          <ac:spMkLst>
            <pc:docMk/>
            <pc:sldMk cId="3326205795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14.668" v="1040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1.500" v="1039" actId="962"/>
        <pc:sldMkLst>
          <pc:docMk/>
          <pc:sldMk cId="1759675374" sldId="1280"/>
        </pc:sldMkLst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" creationId="{BC8A0FF2-3853-00AD-81E3-9663530962C5}"/>
          </ac:spMkLst>
        </pc:spChg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4" creationId="{87E31D83-82AA-B655-53F2-5DD1F3E356BB}"/>
          </ac:spMkLst>
        </pc:spChg>
        <pc:spChg chg="mod ord">
          <ac:chgData name="Rafael Casado González" userId="1c71fca1-7e6b-4c6f-8614-522343b393e6" providerId="ADAL" clId="{AE5C3000-8F8C-40D1-A064-92B45984C76C}" dt="2023-11-12T17:22:18.070" v="877" actId="20577"/>
          <ac:spMkLst>
            <pc:docMk/>
            <pc:sldMk cId="1759675374" sldId="128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21:54.758" v="859" actId="1076"/>
          <ac:spMkLst>
            <pc:docMk/>
            <pc:sldMk cId="1759675374" sldId="1280"/>
            <ac:spMk id="9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21:08.374" v="844" actId="478"/>
          <ac:spMkLst>
            <pc:docMk/>
            <pc:sldMk cId="1759675374" sldId="1280"/>
            <ac:spMk id="10" creationId="{7B9097D1-2746-FDDE-6E66-19F927133088}"/>
          </ac:spMkLst>
        </pc:spChg>
        <pc:spChg chg="mod or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1.500" v="1039" actId="962"/>
          <ac:grpSpMkLst>
            <pc:docMk/>
            <pc:sldMk cId="1759675374" sldId="1280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7:04.456" v="1037" actId="962"/>
          <ac:picMkLst>
            <pc:docMk/>
            <pc:sldMk cId="1759675374" sldId="1280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07.970" v="1038" actId="962"/>
          <ac:picMkLst>
            <pc:docMk/>
            <pc:sldMk cId="1759675374" sldId="1280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1:54.758" v="859" actId="1076"/>
          <ac:picMkLst>
            <pc:docMk/>
            <pc:sldMk cId="1759675374" sldId="1280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0.368" v="1051" actId="962"/>
        <pc:sldMkLst>
          <pc:docMk/>
          <pc:sldMk cId="3211822240" sldId="1281"/>
        </pc:sldMkLst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2" creationId="{08B06B34-CA21-F9C1-E44A-BAB2441A9855}"/>
          </ac:spMkLst>
        </pc:spChg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" creationId="{09567CD1-4C3D-D7AB-C4AB-6C5B0F0AAC87}"/>
          </ac:spMkLst>
        </pc:spChg>
        <pc:spChg chg="add del mod ord">
          <ac:chgData name="Rafael Casado González" userId="1c71fca1-7e6b-4c6f-8614-522343b393e6" providerId="ADAL" clId="{AE5C3000-8F8C-40D1-A064-92B45984C76C}" dt="2023-11-12T17:14:21.792" v="752" actId="478"/>
          <ac:spMkLst>
            <pc:docMk/>
            <pc:sldMk cId="3211822240" sldId="1281"/>
            <ac:spMk id="4" creationId="{6770634D-67AE-267A-BB67-7B4346EF023A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14:28.915" v="754" actId="1076"/>
          <ac:spMkLst>
            <pc:docMk/>
            <pc:sldMk cId="3211822240" sldId="128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50.368" v="1051" actId="962"/>
          <ac:grpSpMkLst>
            <pc:docMk/>
            <pc:sldMk cId="3211822240" sldId="1281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14:28.915" v="754" actId="1076"/>
          <ac:picMkLst>
            <pc:docMk/>
            <pc:sldMk cId="3211822240" sldId="1281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2:39.824" v="1129" actId="962"/>
        <pc:sldMkLst>
          <pc:docMk/>
          <pc:sldMk cId="4284189890" sldId="1283"/>
        </pc:sldMkLst>
        <pc:spChg chg="add del mo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2" creationId="{994948B4-5715-F163-22F6-5DB575A77FCC}"/>
          </ac:spMkLst>
        </pc:spChg>
        <pc:spChg chg="add del mod ord">
          <ac:chgData name="Rafael Casado González" userId="1c71fca1-7e6b-4c6f-8614-522343b393e6" providerId="ADAL" clId="{AE5C3000-8F8C-40D1-A064-92B45984C76C}" dt="2023-11-12T17:42:05.174" v="1123" actId="478"/>
          <ac:spMkLst>
            <pc:docMk/>
            <pc:sldMk cId="4284189890" sldId="1283"/>
            <ac:spMk id="3" creationId="{56776346-D85C-FB17-FCEA-92692775C261}"/>
          </ac:spMkLst>
        </pc:spChg>
        <pc:spChg chg="mod or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2:33.707" v="1127" actId="962"/>
          <ac:grpSpMkLst>
            <pc:docMk/>
            <pc:sldMk cId="4284189890" sldId="1283"/>
            <ac:grpSpMk id="4" creationId="{0D115AFC-4E85-A581-85F0-9A902D238524}"/>
          </ac:grpSpMkLst>
        </pc:grpChg>
        <pc:picChg chg="mod">
          <ac:chgData name="Rafael Casado González" userId="1c71fca1-7e6b-4c6f-8614-522343b393e6" providerId="ADAL" clId="{AE5C3000-8F8C-40D1-A064-92B45984C76C}" dt="2023-11-12T17:42:38.161" v="1128" actId="962"/>
          <ac:picMkLst>
            <pc:docMk/>
            <pc:sldMk cId="4284189890" sldId="128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24.703" v="1126" actId="14100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39.824" v="112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11.999" v="1019" actId="962"/>
        <pc:sldMkLst>
          <pc:docMk/>
          <pc:sldMk cId="4152550674" sldId="1284"/>
        </pc:sldMkLst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2" creationId="{C339E632-B474-F721-9E1D-101BA752D38A}"/>
          </ac:spMkLst>
        </pc:spChg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" creationId="{76572A83-C550-7159-471D-5071C4F98AD2}"/>
          </ac:spMkLst>
        </pc:spChg>
        <pc:spChg chg="add del mod ord">
          <ac:chgData name="Rafael Casado González" userId="1c71fca1-7e6b-4c6f-8614-522343b393e6" providerId="ADAL" clId="{AE5C3000-8F8C-40D1-A064-92B45984C76C}" dt="2023-11-12T17:34:34.477" v="993" actId="478"/>
          <ac:spMkLst>
            <pc:docMk/>
            <pc:sldMk cId="4152550674" sldId="1284"/>
            <ac:spMk id="4" creationId="{0040CBCD-6BAA-93E2-FC6B-3F134ECA13E3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11.999" v="1019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3:54.249" v="1149" actId="1076"/>
        <pc:sldMkLst>
          <pc:docMk/>
          <pc:sldMk cId="938980306" sldId="1286"/>
        </pc:sldMkLst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" creationId="{7847CC68-D01D-BE8B-C778-12353A13994D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4" creationId="{CA22270F-254B-4A0A-2751-C2A31353EA36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10" creationId="{FFB56100-4E97-DA83-3CD0-1508DF8BADAA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938980306" sldId="128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4.249" v="1149" actId="1076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1.441" v="1148" actId="1076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19.296" v="1141" actId="1076"/>
          <ac:picMkLst>
            <pc:docMk/>
            <pc:sldMk cId="938980306" sldId="1286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7.254" v="1260" actId="962"/>
        <pc:sldMkLst>
          <pc:docMk/>
          <pc:sldMk cId="3896456743" sldId="1294"/>
        </pc:sldMkLst>
        <pc:spChg chg="add del mo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2" creationId="{38C7A6D0-095A-937A-5CD1-89051F25DCCE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3" creationId="{01FEB6B5-FE05-BE0E-5546-BD47FFE708D0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4" creationId="{BC882F91-E732-556C-091E-65DD84FEE5CC}"/>
          </ac:spMkLst>
        </pc:spChg>
        <pc:spChg chg="mod or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7.254" v="1260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02.910" v="1175" actId="962"/>
        <pc:sldMkLst>
          <pc:docMk/>
          <pc:sldMk cId="3474884688" sldId="1295"/>
        </pc:sldMkLst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2" creationId="{F54A8BB2-1380-D3BC-CCE4-198B44325D39}"/>
          </ac:spMkLst>
        </pc:spChg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" creationId="{28EA0183-6296-7DAA-17EE-73DFB90CE1B3}"/>
          </ac:spMkLst>
        </pc:spChg>
        <pc:spChg chg="add del mod ord">
          <ac:chgData name="Rafael Casado González" userId="1c71fca1-7e6b-4c6f-8614-522343b393e6" providerId="ADAL" clId="{AE5C3000-8F8C-40D1-A064-92B45984C76C}" dt="2023-11-12T17:44:38.711" v="1158" actId="478"/>
          <ac:spMkLst>
            <pc:docMk/>
            <pc:sldMk cId="3474884688" sldId="1295"/>
            <ac:spMk id="4" creationId="{8DB7F5C0-0CAB-A932-E98A-E33D1C55C8C2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2.910" v="1175" actId="962"/>
          <ac:picMkLst>
            <pc:docMk/>
            <pc:sldMk cId="3474884688" sldId="1295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1.866" v="1181" actId="21"/>
        <pc:sldMkLst>
          <pc:docMk/>
          <pc:sldMk cId="1909298074" sldId="1296"/>
        </pc:sldMkLst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2" creationId="{8053B85E-D905-1498-C464-946E7FDD4EBA}"/>
          </ac:spMkLst>
        </pc:spChg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" creationId="{F40C6BFC-1509-6B9E-A7EE-0B3978A48E39}"/>
          </ac:spMkLst>
        </pc:spChg>
        <pc:spChg chg="add del mod ord">
          <ac:chgData name="Rafael Casado González" userId="1c71fca1-7e6b-4c6f-8614-522343b393e6" providerId="ADAL" clId="{AE5C3000-8F8C-40D1-A064-92B45984C76C}" dt="2023-11-12T17:45:18.748" v="1166" actId="478"/>
          <ac:spMkLst>
            <pc:docMk/>
            <pc:sldMk cId="1909298074" sldId="1296"/>
            <ac:spMk id="4" creationId="{0EE82790-A09F-6E84-31E2-921B12C7B255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0.730" v="1174" actId="962"/>
          <ac:picMkLst>
            <pc:docMk/>
            <pc:sldMk cId="1909298074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5:33.638" v="1170" actId="1076"/>
          <ac:picMkLst>
            <pc:docMk/>
            <pc:sldMk cId="1909298074" sldId="1296"/>
            <ac:picMk id="7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7:46:21.866" v="1181" actId="21"/>
          <ac:picMkLst>
            <pc:docMk/>
            <pc:sldMk cId="1909298074" sldId="1296"/>
            <ac:picMk id="8" creationId="{0ACDC8D7-3843-6E09-4364-DA3EBB87147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4.607" v="1183" actId="962"/>
        <pc:sldMkLst>
          <pc:docMk/>
          <pc:sldMk cId="2390139887" sldId="1297"/>
        </pc:sldMkLst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2" creationId="{3EE4A41B-8A89-890D-A2D3-3090DCD3F871}"/>
          </ac:spMkLst>
        </pc:spChg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" creationId="{A8DBC16A-9D32-407C-47A3-494F0581848A}"/>
          </ac:spMkLst>
        </pc:spChg>
        <pc:spChg chg="add del mod ord">
          <ac:chgData name="Rafael Casado González" userId="1c71fca1-7e6b-4c6f-8614-522343b393e6" providerId="ADAL" clId="{AE5C3000-8F8C-40D1-A064-92B45984C76C}" dt="2023-11-12T17:45:57.420" v="1173" actId="478"/>
          <ac:spMkLst>
            <pc:docMk/>
            <pc:sldMk cId="2390139887" sldId="1297"/>
            <ac:spMk id="4" creationId="{E47E7200-3E35-41A8-FD6A-592DEA268694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6:10.219" v="1177"/>
          <ac:picMkLst>
            <pc:docMk/>
            <pc:sldMk cId="2390139887" sldId="1297"/>
            <ac:picMk id="6" creationId="{39E6955F-9D4D-C8D6-0739-8D9BA160FBA1}"/>
          </ac:picMkLst>
        </pc:picChg>
        <pc:picChg chg="add mod">
          <ac:chgData name="Rafael Casado González" userId="1c71fca1-7e6b-4c6f-8614-522343b393e6" providerId="ADAL" clId="{AE5C3000-8F8C-40D1-A064-92B45984C76C}" dt="2023-11-12T17:46:24.607" v="1183" actId="962"/>
          <ac:picMkLst>
            <pc:docMk/>
            <pc:sldMk cId="2390139887" sldId="1297"/>
            <ac:picMk id="7" creationId="{34EEFF51-5F48-9D04-9BE0-030DE4C483E6}"/>
          </ac:picMkLst>
        </pc:picChg>
        <pc:picChg chg="del mod">
          <ac:chgData name="Rafael Casado González" userId="1c71fca1-7e6b-4c6f-8614-522343b393e6" providerId="ADAL" clId="{AE5C3000-8F8C-40D1-A064-92B45984C76C}" dt="2023-11-12T17:46:15.021" v="1178" actId="21"/>
          <ac:picMkLst>
            <pc:docMk/>
            <pc:sldMk cId="2390139887" sldId="1297"/>
            <ac:picMk id="8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7:46:08.871" v="1176" actId="478"/>
          <ac:picMkLst>
            <pc:docMk/>
            <pc:sldMk cId="2390139887" sldId="129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8:25.232" v="1205" actId="962"/>
        <pc:sldMkLst>
          <pc:docMk/>
          <pc:sldMk cId="1734869068" sldId="1298"/>
        </pc:sldMkLst>
        <pc:spChg chg="add del mo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2" creationId="{5D4D46D2-09B8-5AD7-185E-6F89278B0E00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3" creationId="{B4F5AFDE-FFED-D624-2482-81FEEA3B4BC7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4" creationId="{250982F8-18C3-D15C-0490-029650E8DDCD}"/>
          </ac:spMkLst>
        </pc:spChg>
        <pc:spChg chg="mod or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4.474" v="1259" actId="962"/>
        <pc:sldMkLst>
          <pc:docMk/>
          <pc:sldMk cId="2374359082" sldId="1299"/>
        </pc:sldMkLst>
        <pc:spChg chg="add del mod">
          <ac:chgData name="Rafael Casado González" userId="1c71fca1-7e6b-4c6f-8614-522343b393e6" providerId="ADAL" clId="{AE5C3000-8F8C-40D1-A064-92B45984C76C}" dt="2023-11-12T17:53:05.911" v="1252" actId="478"/>
          <ac:spMkLst>
            <pc:docMk/>
            <pc:sldMk cId="2374359082" sldId="1299"/>
            <ac:spMk id="2" creationId="{AD572E0B-6A12-9000-04CE-E88C25BBB175}"/>
          </ac:spMkLst>
        </pc:spChg>
        <pc:spChg chg="add del mod">
          <ac:chgData name="Rafael Casado González" userId="1c71fca1-7e6b-4c6f-8614-522343b393e6" providerId="ADAL" clId="{AE5C3000-8F8C-40D1-A064-92B45984C76C}" dt="2023-11-12T17:50:32.913" v="1235" actId="6264"/>
          <ac:spMkLst>
            <pc:docMk/>
            <pc:sldMk cId="2374359082" sldId="1299"/>
            <ac:spMk id="3" creationId="{1D820854-618C-4AA0-D7B5-91BEE145CF2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7" creationId="{D81C1E67-BF96-5A52-ECF2-EFF29EA8881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8" creationId="{0473B455-2A26-8838-7E9B-26C2AA5D7134}"/>
          </ac:spMkLst>
        </pc:spChg>
        <pc:spChg chg="mod ord">
          <ac:chgData name="Rafael Casado González" userId="1c71fca1-7e6b-4c6f-8614-522343b393e6" providerId="ADAL" clId="{AE5C3000-8F8C-40D1-A064-92B45984C76C}" dt="2023-11-12T17:52:58.553" v="1250" actId="20577"/>
          <ac:spMkLst>
            <pc:docMk/>
            <pc:sldMk cId="2374359082" sldId="129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0.412" v="1257" actId="962"/>
          <ac:picMkLst>
            <pc:docMk/>
            <pc:sldMk cId="2374359082" sldId="1299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2.467" v="1258" actId="962"/>
          <ac:picMkLst>
            <pc:docMk/>
            <pc:sldMk cId="2374359082" sldId="1299"/>
            <ac:picMk id="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4.474" v="1259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4:29.344" v="1156" actId="1076"/>
        <pc:sldMkLst>
          <pc:docMk/>
          <pc:sldMk cId="142115846" sldId="1302"/>
        </pc:sldMkLst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2" creationId="{6CB69188-AA7B-728E-5C03-5E5752571EEF}"/>
          </ac:spMkLst>
        </pc:spChg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" creationId="{3C37326B-9C53-3B1A-B986-B64D1DC1DA5B}"/>
          </ac:spMkLst>
        </pc:spChg>
        <pc:spChg chg="add del mod ord">
          <ac:chgData name="Rafael Casado González" userId="1c71fca1-7e6b-4c6f-8614-522343b393e6" providerId="ADAL" clId="{AE5C3000-8F8C-40D1-A064-92B45984C76C}" dt="2023-11-12T17:44:02.610" v="1151" actId="478"/>
          <ac:spMkLst>
            <pc:docMk/>
            <pc:sldMk cId="142115846" sldId="1302"/>
            <ac:spMk id="4" creationId="{CC551AA1-D761-4D59-08EE-D103311E0A9C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4:29.344" v="1156" actId="1076"/>
          <ac:grpSpMkLst>
            <pc:docMk/>
            <pc:sldMk cId="142115846" sldId="1302"/>
            <ac:grpSpMk id="6" creationId="{499CC27E-EFDD-E4BC-B890-EC2B95B8E8F6}"/>
          </ac:grpSpMkLst>
        </pc:grp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7:01.618" v="1191" actId="1076"/>
        <pc:sldMkLst>
          <pc:docMk/>
          <pc:sldMk cId="3398271218" sldId="1303"/>
        </pc:sldMkLst>
        <pc:spChg chg="add del mo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4" creationId="{4E8E13E8-5E73-F48C-7036-CC8314BC9A3F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5" creationId="{05256EFC-3455-6FEE-ECA2-A23E24F37246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6" creationId="{680B3C5E-BDDC-C51A-58C4-26E5A5899E0F}"/>
          </ac:spMkLst>
        </pc:spChg>
        <pc:spChg chg="mod or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7:01.618" v="1191" actId="1076"/>
          <ac:picMkLst>
            <pc:docMk/>
            <pc:sldMk cId="3398271218" sldId="1303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6:59.735" v="1190" actId="1076"/>
          <ac:picMkLst>
            <pc:docMk/>
            <pc:sldMk cId="3398271218" sldId="1303"/>
            <ac:picMk id="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52.658" v="1034" actId="962"/>
        <pc:sldMkLst>
          <pc:docMk/>
          <pc:sldMk cId="3891828952" sldId="1304"/>
        </pc:sldMkLst>
        <pc:spChg chg="del mod">
          <ac:chgData name="Rafael Casado González" userId="1c71fca1-7e6b-4c6f-8614-522343b393e6" providerId="ADAL" clId="{AE5C3000-8F8C-40D1-A064-92B45984C76C}" dt="2023-11-12T17:27:24.187" v="949" actId="478"/>
          <ac:spMkLst>
            <pc:docMk/>
            <pc:sldMk cId="3891828952" sldId="1304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4" creationId="{E55EFA98-293E-FD3F-A445-6D1F4DF699A1}"/>
          </ac:spMkLst>
        </pc:spChg>
        <pc:spChg chg="mod ord">
          <ac:chgData name="Rafael Casado González" userId="1c71fca1-7e6b-4c6f-8614-522343b393e6" providerId="ADAL" clId="{AE5C3000-8F8C-40D1-A064-92B45984C76C}" dt="2023-11-12T17:29:16.322" v="955" actId="20577"/>
          <ac:spMkLst>
            <pc:docMk/>
            <pc:sldMk cId="3891828952" sldId="1304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6" creationId="{FE67CCB6-0D54-87A0-32C1-1E1249F4CA49}"/>
          </ac:spMkLst>
        </pc:spChg>
        <pc:spChg chg="add del mod ord">
          <ac:chgData name="Rafael Casado González" userId="1c71fca1-7e6b-4c6f-8614-522343b393e6" providerId="ADAL" clId="{AE5C3000-8F8C-40D1-A064-92B45984C76C}" dt="2023-11-12T17:23:48.365" v="895" actId="478"/>
          <ac:spMkLst>
            <pc:docMk/>
            <pc:sldMk cId="3891828952" sldId="1304"/>
            <ac:spMk id="7" creationId="{B5898B11-8A95-4A22-5998-739577576B70}"/>
          </ac:spMkLst>
        </pc:spChg>
        <pc:spChg chg="mod or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0:47.748" v="961" actId="14100"/>
          <ac:grpSpMkLst>
            <pc:docMk/>
            <pc:sldMk cId="3891828952" sldId="1304"/>
            <ac:grpSpMk id="3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6:52.658" v="1034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50.116" v="1033" actId="962"/>
          <ac:picMkLst>
            <pc:docMk/>
            <pc:sldMk cId="3891828952" sldId="1304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3.843" v="1031" actId="962"/>
          <ac:picMkLst>
            <pc:docMk/>
            <pc:sldMk cId="3891828952" sldId="1304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7.278" v="1032" actId="962"/>
          <ac:picMkLst>
            <pc:docMk/>
            <pc:sldMk cId="3891828952" sldId="1304"/>
            <ac:picMk id="103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1.427" v="1030" actId="962"/>
          <ac:picMkLst>
            <pc:docMk/>
            <pc:sldMk cId="3891828952" sldId="1304"/>
            <ac:picMk id="103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38.101" v="1029" actId="962"/>
        <pc:sldMkLst>
          <pc:docMk/>
          <pc:sldMk cId="2624204676" sldId="1306"/>
        </pc:sldMkLst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2" creationId="{AE6AD41B-506F-0523-7609-08EA617ACDB7}"/>
          </ac:spMkLst>
        </pc:spChg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" creationId="{9F4CD7CD-051E-6DE6-0DEC-05BEE372B7E2}"/>
          </ac:spMkLst>
        </pc:spChg>
        <pc:spChg chg="add del mod ord">
          <ac:chgData name="Rafael Casado González" userId="1c71fca1-7e6b-4c6f-8614-522343b393e6" providerId="ADAL" clId="{AE5C3000-8F8C-40D1-A064-92B45984C76C}" dt="2023-11-12T17:31:14.744" v="963" actId="478"/>
          <ac:spMkLst>
            <pc:docMk/>
            <pc:sldMk cId="2624204676" sldId="1306"/>
            <ac:spMk id="4" creationId="{246CE681-B0E9-EACD-B2EC-428DE5D6309A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7.953" v="1026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AE5C3000-8F8C-40D1-A064-92B45984C76C}" dt="2023-11-12T17:36:29.903" v="1027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6.117" v="1025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38.101" v="1029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9.924" v="1095" actId="962"/>
        <pc:sldMkLst>
          <pc:docMk/>
          <pc:sldMk cId="154292293" sldId="1307"/>
        </pc:sldMkLst>
        <pc:spChg chg="mod">
          <ac:chgData name="Rafael Casado González" userId="1c71fca1-7e6b-4c6f-8614-522343b393e6" providerId="ADAL" clId="{AE5C3000-8F8C-40D1-A064-92B45984C76C}" dt="2023-11-12T16:07:27.762" v="189" actId="114"/>
          <ac:spMkLst>
            <pc:docMk/>
            <pc:sldMk cId="154292293" sldId="130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4" creationId="{78A02018-1944-0EFF-AAB2-54FFF7C21464}"/>
          </ac:spMkLst>
        </pc:spChg>
        <pc:spChg chg="mod ord">
          <ac:chgData name="Rafael Casado González" userId="1c71fca1-7e6b-4c6f-8614-522343b393e6" providerId="ADAL" clId="{AE5C3000-8F8C-40D1-A064-92B45984C76C}" dt="2023-11-12T16:08:58.581" v="213" actId="20577"/>
          <ac:spMkLst>
            <pc:docMk/>
            <pc:sldMk cId="154292293" sldId="1307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6" creationId="{CFBB2292-F7C2-4CA0-D782-F9484828D076}"/>
          </ac:spMkLst>
        </pc:spChg>
        <pc:spChg chg="mod or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9.924" v="1095" actId="962"/>
          <ac:picMkLst>
            <pc:docMk/>
            <pc:sldMk cId="154292293" sldId="1307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3.995" v="1093" actId="962"/>
          <ac:picMkLst>
            <pc:docMk/>
            <pc:sldMk cId="154292293" sldId="1307"/>
            <ac:picMk id="307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6.567" v="1094" actId="962"/>
          <ac:picMkLst>
            <pc:docMk/>
            <pc:sldMk cId="154292293" sldId="1307"/>
            <ac:picMk id="307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1.045" v="1092" actId="962"/>
        <pc:sldMkLst>
          <pc:docMk/>
          <pc:sldMk cId="1411667399" sldId="1308"/>
        </pc:sldMkLst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2" creationId="{C0FDD248-F75C-9167-9908-FD4E4A6402D3}"/>
          </ac:spMkLst>
        </pc:spChg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4" creationId="{B22B5255-659D-1C3B-428D-EE5D89EB6F48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1.045" v="1092" actId="962"/>
          <ac:picMkLst>
            <pc:docMk/>
            <pc:sldMk cId="1411667399" sldId="1308"/>
            <ac:picMk id="3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6.215" v="1090" actId="962"/>
          <ac:picMkLst>
            <pc:docMk/>
            <pc:sldMk cId="1411667399" sldId="1308"/>
            <ac:picMk id="409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4.301" v="1089" actId="962"/>
          <ac:picMkLst>
            <pc:docMk/>
            <pc:sldMk cId="1411667399" sldId="1308"/>
            <ac:picMk id="410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8.348" v="1091" actId="962"/>
          <ac:picMkLst>
            <pc:docMk/>
            <pc:sldMk cId="1411667399" sldId="1308"/>
            <ac:picMk id="4108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40:00.896" v="1088" actId="962"/>
        <pc:sldMkLst>
          <pc:docMk/>
          <pc:sldMk cId="154119076" sldId="1309"/>
        </pc:sldMkLst>
        <pc:spChg chg="add del mod">
          <ac:chgData name="Rafael Casado González" userId="1c71fca1-7e6b-4c6f-8614-522343b393e6" providerId="ADAL" clId="{AE5C3000-8F8C-40D1-A064-92B45984C76C}" dt="2023-11-12T16:09:53.966" v="221" actId="6264"/>
          <ac:spMkLst>
            <pc:docMk/>
            <pc:sldMk cId="154119076" sldId="1309"/>
            <ac:spMk id="2" creationId="{E5009E85-1389-19A1-041C-D7D60C1FE91B}"/>
          </ac:spMkLst>
        </pc:spChg>
        <pc:spChg chg="add del 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" creationId="{A11C1C2D-4E9E-DD61-5651-E2D3BA6D7297}"/>
          </ac:spMkLst>
        </pc:spChg>
        <pc:spChg chg="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53.021" v="1085" actId="962"/>
          <ac:picMkLst>
            <pc:docMk/>
            <pc:sldMk cId="154119076" sldId="1309"/>
            <ac:picMk id="614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5.295" v="1086" actId="962"/>
          <ac:picMkLst>
            <pc:docMk/>
            <pc:sldMk cId="154119076" sldId="1309"/>
            <ac:picMk id="615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7.900" v="1087" actId="962"/>
          <ac:picMkLst>
            <pc:docMk/>
            <pc:sldMk cId="154119076" sldId="1309"/>
            <ac:picMk id="615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0.896" v="1088" actId="962"/>
          <ac:picMkLst>
            <pc:docMk/>
            <pc:sldMk cId="154119076" sldId="1309"/>
            <ac:picMk id="615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23.748" v="1024" actId="962"/>
        <pc:sldMkLst>
          <pc:docMk/>
          <pc:sldMk cId="2448957443" sldId="1310"/>
        </pc:sldMkLst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2" creationId="{51233D24-C8E5-1B49-DE5B-62F2A408093A}"/>
          </ac:spMkLst>
        </pc:spChg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" creationId="{2D00111F-3620-BC11-7415-9BADDB184102}"/>
          </ac:spMkLst>
        </pc:spChg>
        <pc:spChg chg="add del mod ord">
          <ac:chgData name="Rafael Casado González" userId="1c71fca1-7e6b-4c6f-8614-522343b393e6" providerId="ADAL" clId="{AE5C3000-8F8C-40D1-A064-92B45984C76C}" dt="2023-11-12T17:32:46.344" v="977" actId="478"/>
          <ac:spMkLst>
            <pc:docMk/>
            <pc:sldMk cId="2448957443" sldId="1310"/>
            <ac:spMk id="4" creationId="{FB104684-ED30-835F-4D6D-3D07F985B5DC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3.748" v="1024" actId="962"/>
          <ac:picMkLst>
            <pc:docMk/>
            <pc:sldMk cId="2448957443" sldId="1310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4.321" v="1020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6.328" v="1021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0.956" v="1023" actId="962"/>
          <ac:picMkLst>
            <pc:docMk/>
            <pc:sldMk cId="2448957443" sldId="1310"/>
            <ac:picMk id="2052" creationId="{648C85FF-593E-4AAC-A244-A0D687A5287B}"/>
          </ac:picMkLst>
        </pc:picChg>
        <pc:picChg chg="mod">
          <ac:chgData name="Rafael Casado González" userId="1c71fca1-7e6b-4c6f-8614-522343b393e6" providerId="ADAL" clId="{AE5C3000-8F8C-40D1-A064-92B45984C76C}" dt="2023-11-12T17:36:18.728" v="1022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35.658" v="1102" actId="962"/>
        <pc:sldMkLst>
          <pc:docMk/>
          <pc:sldMk cId="96737032" sldId="1312"/>
        </pc:sldMkLst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2" creationId="{98B50D39-C523-B12D-56C9-06763958E127}"/>
          </ac:spMkLst>
        </pc:spChg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3" creationId="{BCF8D315-985F-054A-9D87-461C2E5B6AF2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4" creationId="{392F2FE7-9CD4-3A44-A137-E5D3C07679D6}"/>
          </ac:spMkLst>
        </pc:spChg>
        <pc:spChg chg="mod ord">
          <ac:chgData name="Rafael Casado González" userId="1c71fca1-7e6b-4c6f-8614-522343b393e6" providerId="ADAL" clId="{AE5C3000-8F8C-40D1-A064-92B45984C76C}" dt="2023-11-12T16:00:59.614" v="97" actId="20577"/>
          <ac:spMkLst>
            <pc:docMk/>
            <pc:sldMk cId="96737032" sldId="131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6" creationId="{D3377147-4E75-0017-1415-63E5F937449F}"/>
          </ac:spMkLst>
        </pc:spChg>
        <pc:spChg chg="mod or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35.658" v="1102" actId="962"/>
          <ac:picMkLst>
            <pc:docMk/>
            <pc:sldMk cId="96737032" sldId="131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2.772" v="1101" actId="962"/>
          <ac:picMkLst>
            <pc:docMk/>
            <pc:sldMk cId="96737032" sldId="1312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0.575" v="1100" actId="962"/>
          <ac:picMkLst>
            <pc:docMk/>
            <pc:sldMk cId="96737032" sldId="1312"/>
            <ac:picMk id="103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08.877" v="1018" actId="962"/>
        <pc:sldMkLst>
          <pc:docMk/>
          <pc:sldMk cId="56262462" sldId="1313"/>
        </pc:sldMkLst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2" creationId="{DA1B25A9-E6EF-DE8A-67A3-4C0686082BC6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" creationId="{053795F3-B392-9A07-63AD-F5DF73AAE89E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4" creationId="{D48B90A3-28A0-39FA-43AE-006FEA85196E}"/>
          </ac:spMkLst>
        </pc:spChg>
        <pc:spChg chg="mod ord">
          <ac:chgData name="Rafael Casado González" userId="1c71fca1-7e6b-4c6f-8614-522343b393e6" providerId="ADAL" clId="{AE5C3000-8F8C-40D1-A064-92B45984C76C}" dt="2023-11-12T17:35:13.112" v="999" actId="6549"/>
          <ac:spMkLst>
            <pc:docMk/>
            <pc:sldMk cId="56262462" sldId="131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08.877" v="1018" actId="962"/>
          <ac:picMkLst>
            <pc:docMk/>
            <pc:sldMk cId="56262462" sldId="131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6.462" v="1017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4.124" v="1016" actId="962"/>
          <ac:picMkLst>
            <pc:docMk/>
            <pc:sldMk cId="56262462" sldId="1313"/>
            <ac:picMk id="102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5:50.792" v="1007" actId="1076"/>
          <ac:picMkLst>
            <pc:docMk/>
            <pc:sldMk cId="56262462" sldId="1313"/>
            <ac:picMk id="3074" creationId="{49B68A8E-5A75-49AF-9C1E-6BA02B59348F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49.256" v="1084" actId="962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2" creationId="{8CDF2228-3E5A-4CC9-9689-CADA37D7B8D2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3" creationId="{6BBB1162-95A0-1C90-2C82-2E5B3D77740C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4" creationId="{44732D42-3AAC-C154-9F6E-6A467BB76453}"/>
          </ac:spMkLst>
        </pc:spChg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7" creationId="{1E1854C5-79B5-4C1C-982B-B6CD1D196E3B}"/>
          </ac:spMkLst>
        </pc:spChg>
        <pc:grpChg chg="mod">
          <ac:chgData name="Rafael Casado González" userId="1c71fca1-7e6b-4c6f-8614-522343b393e6" providerId="ADAL" clId="{AE5C3000-8F8C-40D1-A064-92B45984C76C}" dt="2023-11-12T17:39:49.256" v="1084" actId="962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6" creationId="{FB1A23C5-FF7A-4705-9E39-F74F05FADB86}"/>
          </ac:grpSpMkLst>
        </pc:grpChg>
        <pc:picChg chg="mod or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AE5C3000-8F8C-40D1-A064-92B45984C76C}" dt="2023-11-12T16:12:20.780" v="250" actId="1076"/>
          <ac:picMkLst>
            <pc:docMk/>
            <pc:sldMk cId="2734903900" sldId="1314"/>
            <ac:picMk id="9" creationId="{95BEB68B-F10C-46B3-A543-F23AD626535D}"/>
          </ac:picMkLst>
        </pc:picChg>
        <pc:picChg chg="mo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13" creationId="{C2FFC599-B6EE-48AF-AAEF-2D8DDC6F0169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20" creationId="{5AC6AC70-E631-40AE-A138-82ED9D8EEA2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27.903" v="1256" actId="962"/>
        <pc:sldMkLst>
          <pc:docMk/>
          <pc:sldMk cId="1480231896" sldId="1315"/>
        </pc:sldMkLst>
        <pc:spChg chg="add del mod">
          <ac:chgData name="Rafael Casado González" userId="1c71fca1-7e6b-4c6f-8614-522343b393e6" providerId="ADAL" clId="{AE5C3000-8F8C-40D1-A064-92B45984C76C}" dt="2023-11-12T17:51:35.175" v="1239" actId="6264"/>
          <ac:spMkLst>
            <pc:docMk/>
            <pc:sldMk cId="1480231896" sldId="1315"/>
            <ac:spMk id="2" creationId="{8C0E775D-107B-1A83-F84E-FED0323531F3}"/>
          </ac:spMkLst>
        </pc:spChg>
        <pc:spChg chg="add del mod ord">
          <ac:chgData name="Rafael Casado González" userId="1c71fca1-7e6b-4c6f-8614-522343b393e6" providerId="ADAL" clId="{AE5C3000-8F8C-40D1-A064-92B45984C76C}" dt="2023-11-12T17:51:36.963" v="1240" actId="478"/>
          <ac:spMkLst>
            <pc:docMk/>
            <pc:sldMk cId="1480231896" sldId="1315"/>
            <ac:spMk id="3" creationId="{BC157F6A-790E-F28A-0F03-4C77A47206CB}"/>
          </ac:spMkLst>
        </pc:spChg>
        <pc:spChg chg="mod ord">
          <ac:chgData name="Rafael Casado González" userId="1c71fca1-7e6b-4c6f-8614-522343b393e6" providerId="ADAL" clId="{AE5C3000-8F8C-40D1-A064-92B45984C76C}" dt="2023-11-12T17:52:50.460" v="1249" actId="20577"/>
          <ac:spMkLst>
            <pc:docMk/>
            <pc:sldMk cId="1480231896" sldId="131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27.903" v="1256" actId="962"/>
          <ac:picMkLst>
            <pc:docMk/>
            <pc:sldMk cId="1480231896" sldId="1315"/>
            <ac:picMk id="2050" creationId="{C87465F8-60EF-62B6-57F0-4AEBB3EBE741}"/>
          </ac:picMkLst>
        </pc:picChg>
      </pc:sldChg>
      <pc:sldChg chg="modSp mod">
        <pc:chgData name="Rafael Casado González" userId="1c71fca1-7e6b-4c6f-8614-522343b393e6" providerId="ADAL" clId="{AE5C3000-8F8C-40D1-A064-92B45984C76C}" dt="2023-11-12T17:53:50.458" v="1262" actId="14100"/>
        <pc:sldMkLst>
          <pc:docMk/>
          <pc:sldMk cId="819292810" sldId="1317"/>
        </pc:sldMkLst>
        <pc:spChg chg="mod">
          <ac:chgData name="Rafael Casado González" userId="1c71fca1-7e6b-4c6f-8614-522343b393e6" providerId="ADAL" clId="{AE5C3000-8F8C-40D1-A064-92B45984C76C}" dt="2023-11-12T17:52:45.971" v="1248" actId="20577"/>
          <ac:spMkLst>
            <pc:docMk/>
            <pc:sldMk cId="819292810" sldId="131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50.458" v="1262" actId="14100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01.475" v="1036" actId="962"/>
        <pc:sldMkLst>
          <pc:docMk/>
          <pc:sldMk cId="142949735" sldId="1318"/>
        </pc:sldMkLst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2" creationId="{75E6967A-F69D-4804-0E09-EE00729811C3}"/>
          </ac:spMkLst>
        </pc:spChg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" creationId="{F7EBF637-17C1-526B-F67A-ACC5863B32D1}"/>
          </ac:spMkLst>
        </pc:spChg>
        <pc:spChg chg="add del mod ord">
          <ac:chgData name="Rafael Casado González" userId="1c71fca1-7e6b-4c6f-8614-522343b393e6" providerId="ADAL" clId="{AE5C3000-8F8C-40D1-A064-92B45984C76C}" dt="2023-11-12T17:22:38.088" v="881" actId="478"/>
          <ac:spMkLst>
            <pc:docMk/>
            <pc:sldMk cId="142949735" sldId="1318"/>
            <ac:spMk id="4" creationId="{AF0396BC-DE9A-3E4B-A34C-D07F62322345}"/>
          </ac:spMkLst>
        </pc:spChg>
        <pc:spChg chg="mod ord">
          <ac:chgData name="Rafael Casado González" userId="1c71fca1-7e6b-4c6f-8614-522343b393e6" providerId="ADAL" clId="{AE5C3000-8F8C-40D1-A064-92B45984C76C}" dt="2023-11-12T17:22:45.884" v="883" actId="20577"/>
          <ac:spMkLst>
            <pc:docMk/>
            <pc:sldMk cId="142949735" sldId="131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01.475" v="1036" actId="962"/>
          <ac:picMkLst>
            <pc:docMk/>
            <pc:sldMk cId="142949735" sldId="1318"/>
            <ac:picMk id="1026" creationId="{96746F37-891F-634A-13BF-8534F4EDC143}"/>
          </ac:picMkLst>
        </pc:picChg>
        <pc:picChg chg="mod">
          <ac:chgData name="Rafael Casado González" userId="1c71fca1-7e6b-4c6f-8614-522343b393e6" providerId="ADAL" clId="{AE5C3000-8F8C-40D1-A064-92B45984C76C}" dt="2023-11-12T17:36:58.604" v="1035" actId="96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47.435" v="1050" actId="962"/>
        <pc:sldMkLst>
          <pc:docMk/>
          <pc:sldMk cId="3327238214" sldId="1319"/>
        </pc:sldMkLst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2" creationId="{C3985074-4598-1B49-676B-C12A750CF140}"/>
          </ac:spMkLst>
        </pc:spChg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" creationId="{87D05426-F4F8-5FE0-B23E-70AAA6D4B199}"/>
          </ac:spMkLst>
        </pc:spChg>
        <pc:spChg chg="add del mod ord">
          <ac:chgData name="Rafael Casado González" userId="1c71fca1-7e6b-4c6f-8614-522343b393e6" providerId="ADAL" clId="{AE5C3000-8F8C-40D1-A064-92B45984C76C}" dt="2023-11-12T17:14:42.829" v="756" actId="478"/>
          <ac:spMkLst>
            <pc:docMk/>
            <pc:sldMk cId="3327238214" sldId="1319"/>
            <ac:spMk id="4" creationId="{398A4985-7A37-87D3-5326-8D6EC6E6AD13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47.435" v="1050" actId="962"/>
          <ac:picMkLst>
            <pc:docMk/>
            <pc:sldMk cId="3327238214" sldId="1319"/>
            <ac:picMk id="1026" creationId="{B18C39AD-87E2-CFB7-128E-92EADC5B5C49}"/>
          </ac:picMkLst>
        </pc:picChg>
      </pc:sldChg>
      <pc:sldChg chg="delSp modSp del mod">
        <pc:chgData name="Rafael Casado González" userId="1c71fca1-7e6b-4c6f-8614-522343b393e6" providerId="ADAL" clId="{AE5C3000-8F8C-40D1-A064-92B45984C76C}" dt="2023-11-12T17:16:18.905" v="783" actId="47"/>
        <pc:sldMkLst>
          <pc:docMk/>
          <pc:sldMk cId="86665805" sldId="1320"/>
        </pc:sldMkLst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k cId="86665805" sldId="132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8:13.983" v="66" actId="478"/>
          <ac:spMkLst>
            <pc:docMk/>
            <pc:sldMk cId="86665805" sldId="1320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7:16:09.444" v="780" actId="21"/>
          <ac:picMkLst>
            <pc:docMk/>
            <pc:sldMk cId="86665805" sldId="1320"/>
            <ac:picMk id="3" creationId="{D369012B-EA24-A9DA-8F70-4D3D8340038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44.267" v="1117" actId="96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2" creationId="{3FF495E8-35F6-7AFC-04A7-BCF23D6C4EEA}"/>
          </ac:spMkLst>
        </pc:spChg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4" creationId="{79C81432-6409-46CC-4D68-F8ECE5E28A30}"/>
          </ac:spMkLst>
        </pc:spChg>
        <pc:spChg chg="add del mod ord">
          <ac:chgData name="Rafael Casado González" userId="1c71fca1-7e6b-4c6f-8614-522343b393e6" providerId="ADAL" clId="{AE5C3000-8F8C-40D1-A064-92B45984C76C}" dt="2023-11-12T17:41:36.753" v="1114" actId="478"/>
          <ac:spMkLst>
            <pc:docMk/>
            <pc:sldMk cId="2284797827" sldId="1323"/>
            <ac:spMk id="5" creationId="{5DC41862-1ED9-8E96-5F5E-8A58291B5036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44.267" v="1117" actId="962"/>
          <ac:picMkLst>
            <pc:docMk/>
            <pc:sldMk cId="2284797827" sldId="1323"/>
            <ac:picMk id="3" creationId="{0C137A97-D39B-908C-9067-B504A33D7FF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59.950" v="1121" actId="1076"/>
        <pc:sldMkLst>
          <pc:docMk/>
          <pc:sldMk cId="2470345077" sldId="1324"/>
        </pc:sldMkLst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" creationId="{62D41EB3-39E0-6193-7CCC-CB8144D898B1}"/>
          </ac:spMkLst>
        </pc:spChg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4" creationId="{F953BC2C-9BC4-F632-D655-EF1FA4176043}"/>
          </ac:spMkLst>
        </pc:spChg>
        <pc:spChg chg="add del mod ord">
          <ac:chgData name="Rafael Casado González" userId="1c71fca1-7e6b-4c6f-8614-522343b393e6" providerId="ADAL" clId="{AE5C3000-8F8C-40D1-A064-92B45984C76C}" dt="2023-11-12T17:41:53.801" v="1120" actId="478"/>
          <ac:spMkLst>
            <pc:docMk/>
            <pc:sldMk cId="2470345077" sldId="1324"/>
            <ac:spMk id="5" creationId="{AE09BBB4-D716-9D98-97B4-3AE5F2D1D369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59.950" v="1121" actId="1076"/>
          <ac:picMkLst>
            <pc:docMk/>
            <pc:sldMk cId="2470345077" sldId="1324"/>
            <ac:picMk id="2" creationId="{8B74547B-5913-1692-260F-6D9784BEAB5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1:49.883" v="585" actId="1076"/>
        <pc:sldMkLst>
          <pc:docMk/>
          <pc:sldMk cId="1358928948" sldId="1325"/>
        </pc:sldMkLst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2" creationId="{144D0161-3A7E-D105-02CA-896FB50488B4}"/>
          </ac:spMkLst>
        </pc:spChg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" creationId="{A4F33780-922D-26A9-C911-A84F2580F548}"/>
          </ac:spMkLst>
        </pc:spChg>
        <pc:spChg chg="add del mod ord">
          <ac:chgData name="Rafael Casado González" userId="1c71fca1-7e6b-4c6f-8614-522343b393e6" providerId="ADAL" clId="{AE5C3000-8F8C-40D1-A064-92B45984C76C}" dt="2023-11-12T16:55:08.933" v="499" actId="478"/>
          <ac:spMkLst>
            <pc:docMk/>
            <pc:sldMk cId="1358928948" sldId="1325"/>
            <ac:spMk id="4" creationId="{9111BA4E-0322-1967-89CC-A70B6942055F}"/>
          </ac:spMkLst>
        </pc:spChg>
        <pc:spChg chg="mod ord">
          <ac:chgData name="Rafael Casado González" userId="1c71fca1-7e6b-4c6f-8614-522343b393e6" providerId="ADAL" clId="{AE5C3000-8F8C-40D1-A064-92B45984C76C}" dt="2023-11-12T17:01:46.259" v="584" actId="20577"/>
          <ac:spMkLst>
            <pc:docMk/>
            <pc:sldMk cId="1358928948" sldId="132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01:49.883" v="585" actId="1076"/>
          <ac:picMkLst>
            <pc:docMk/>
            <pc:sldMk cId="1358928948" sldId="1325"/>
            <ac:picMk id="1026" creationId="{2065A7EB-D028-18D6-C974-2CF58636B23D}"/>
          </ac:picMkLst>
        </pc:picChg>
      </pc:sldChg>
      <pc:sldChg chg="add del">
        <pc:chgData name="Rafael Casado González" userId="1c71fca1-7e6b-4c6f-8614-522343b393e6" providerId="ADAL" clId="{AE5C3000-8F8C-40D1-A064-92B45984C76C}" dt="2023-11-12T15:54:27.130" v="48" actId="47"/>
        <pc:sldMkLst>
          <pc:docMk/>
          <pc:sldMk cId="876071885" sldId="1326"/>
        </pc:sldMkLst>
      </pc:sldChg>
      <pc:sldChg chg="addSp delSp modSp add mod">
        <pc:chgData name="Rafael Casado González" userId="1c71fca1-7e6b-4c6f-8614-522343b393e6" providerId="ADAL" clId="{AE5C3000-8F8C-40D1-A064-92B45984C76C}" dt="2023-11-12T17:40:28.489" v="1099" actId="962"/>
        <pc:sldMkLst>
          <pc:docMk/>
          <pc:sldMk cId="3186357074" sldId="1326"/>
        </pc:sldMkLst>
        <pc:spChg chg="mod">
          <ac:chgData name="Rafael Casado González" userId="1c71fca1-7e6b-4c6f-8614-522343b393e6" providerId="ADAL" clId="{AE5C3000-8F8C-40D1-A064-92B45984C76C}" dt="2023-11-12T16:03:29.780" v="121" actId="6549"/>
          <ac:spMkLst>
            <pc:docMk/>
            <pc:sldMk cId="3186357074" sldId="1326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0:28.489" v="1099" actId="962"/>
          <ac:picMkLst>
            <pc:docMk/>
            <pc:sldMk cId="3186357074" sldId="1326"/>
            <ac:picMk id="2" creationId="{6504188F-F093-6A36-3619-E420BE8BBDB6}"/>
          </ac:picMkLst>
        </pc:picChg>
        <pc:picChg chg="del">
          <ac:chgData name="Rafael Casado González" userId="1c71fca1-7e6b-4c6f-8614-522343b393e6" providerId="ADAL" clId="{AE5C3000-8F8C-40D1-A064-92B45984C76C}" dt="2023-11-12T16:03:25.026" v="119" actId="478"/>
          <ac:picMkLst>
            <pc:docMk/>
            <pc:sldMk cId="3186357074" sldId="1326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3.567" v="117" actId="478"/>
          <ac:picMkLst>
            <pc:docMk/>
            <pc:sldMk cId="3186357074" sldId="1326"/>
            <ac:picMk id="1028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4.100" v="118" actId="478"/>
          <ac:picMkLst>
            <pc:docMk/>
            <pc:sldMk cId="3186357074" sldId="1326"/>
            <ac:picMk id="1030" creationId="{00000000-0000-0000-0000-000000000000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6.309" v="1098" actId="962"/>
        <pc:sldMkLst>
          <pc:docMk/>
          <pc:sldMk cId="2332367913" sldId="1327"/>
        </pc:sldMkLst>
        <pc:picChg chg="del">
          <ac:chgData name="Rafael Casado González" userId="1c71fca1-7e6b-4c6f-8614-522343b393e6" providerId="ADAL" clId="{AE5C3000-8F8C-40D1-A064-92B45984C76C}" dt="2023-11-12T16:04:22.060" v="142" actId="478"/>
          <ac:picMkLst>
            <pc:docMk/>
            <pc:sldMk cId="2332367913" sldId="1327"/>
            <ac:picMk id="2" creationId="{6504188F-F093-6A36-3619-E420BE8BBDB6}"/>
          </ac:picMkLst>
        </pc:picChg>
        <pc:picChg chg="add mod">
          <ac:chgData name="Rafael Casado González" userId="1c71fca1-7e6b-4c6f-8614-522343b393e6" providerId="ADAL" clId="{AE5C3000-8F8C-40D1-A064-92B45984C76C}" dt="2023-11-12T17:40:26.309" v="1098" actId="962"/>
          <ac:picMkLst>
            <pc:docMk/>
            <pc:sldMk cId="2332367913" sldId="1327"/>
            <ac:picMk id="3" creationId="{E4A4CCC5-62DE-FFA2-221A-A5567B96A4C7}"/>
          </ac:picMkLst>
        </pc:picChg>
        <pc:picChg chg="add del mod">
          <ac:chgData name="Rafael Casado González" userId="1c71fca1-7e6b-4c6f-8614-522343b393e6" providerId="ADAL" clId="{AE5C3000-8F8C-40D1-A064-92B45984C76C}" dt="2023-11-12T16:05:07.826" v="158" actId="21"/>
          <ac:picMkLst>
            <pc:docMk/>
            <pc:sldMk cId="2332367913" sldId="1327"/>
            <ac:picMk id="4" creationId="{5E49BED5-0AFE-4DC6-AB8D-01D216062BDC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4.223" v="1097" actId="962"/>
        <pc:sldMkLst>
          <pc:docMk/>
          <pc:sldMk cId="1089197353" sldId="1328"/>
        </pc:sldMkLst>
        <pc:picChg chg="add mod">
          <ac:chgData name="Rafael Casado González" userId="1c71fca1-7e6b-4c6f-8614-522343b393e6" providerId="ADAL" clId="{AE5C3000-8F8C-40D1-A064-92B45984C76C}" dt="2023-11-12T17:40:24.223" v="1097" actId="962"/>
          <ac:picMkLst>
            <pc:docMk/>
            <pc:sldMk cId="1089197353" sldId="1328"/>
            <ac:picMk id="2" creationId="{5A9C9E68-91A7-2C62-E76D-B7EC4C9230F0}"/>
          </ac:picMkLst>
        </pc:picChg>
        <pc:picChg chg="add del mod">
          <ac:chgData name="Rafael Casado González" userId="1c71fca1-7e6b-4c6f-8614-522343b393e6" providerId="ADAL" clId="{AE5C3000-8F8C-40D1-A064-92B45984C76C}" dt="2023-11-12T16:05:33.307" v="167" actId="21"/>
          <ac:picMkLst>
            <pc:docMk/>
            <pc:sldMk cId="1089197353" sldId="1328"/>
            <ac:picMk id="3" creationId="{063B4A39-67C9-011C-5AC2-2595B56033FD}"/>
          </ac:picMkLst>
        </pc:picChg>
      </pc:sldChg>
      <pc:sldChg chg="addSp modSp add">
        <pc:chgData name="Rafael Casado González" userId="1c71fca1-7e6b-4c6f-8614-522343b393e6" providerId="ADAL" clId="{AE5C3000-8F8C-40D1-A064-92B45984C76C}" dt="2023-11-12T17:40:22.372" v="1096" actId="962"/>
        <pc:sldMkLst>
          <pc:docMk/>
          <pc:sldMk cId="2512870694" sldId="1329"/>
        </pc:sldMkLst>
        <pc:picChg chg="add mod">
          <ac:chgData name="Rafael Casado González" userId="1c71fca1-7e6b-4c6f-8614-522343b393e6" providerId="ADAL" clId="{AE5C3000-8F8C-40D1-A064-92B45984C76C}" dt="2023-11-12T17:40:22.372" v="1096" actId="962"/>
          <ac:picMkLst>
            <pc:docMk/>
            <pc:sldMk cId="2512870694" sldId="1329"/>
            <ac:picMk id="2" creationId="{45CA8D20-6FC8-7074-D8EC-822C5A948EA0}"/>
          </ac:picMkLst>
        </pc:picChg>
      </pc:sldChg>
      <pc:sldChg chg="addSp delSp modSp add mod">
        <pc:chgData name="Rafael Casado González" userId="1c71fca1-7e6b-4c6f-8614-522343b393e6" providerId="ADAL" clId="{AE5C3000-8F8C-40D1-A064-92B45984C76C}" dt="2023-11-12T17:37:42.681" v="1049" actId="962"/>
        <pc:sldMkLst>
          <pc:docMk/>
          <pc:sldMk cId="2306229125" sldId="1330"/>
        </pc:sldMkLst>
        <pc:picChg chg="add mod">
          <ac:chgData name="Rafael Casado González" userId="1c71fca1-7e6b-4c6f-8614-522343b393e6" providerId="ADAL" clId="{AE5C3000-8F8C-40D1-A064-92B45984C76C}" dt="2023-11-12T17:37:42.681" v="1049" actId="962"/>
          <ac:picMkLst>
            <pc:docMk/>
            <pc:sldMk cId="2306229125" sldId="1330"/>
            <ac:picMk id="2" creationId="{5B6DB102-83C2-D967-B90C-598318F93B15}"/>
          </ac:picMkLst>
        </pc:picChg>
        <pc:picChg chg="del">
          <ac:chgData name="Rafael Casado González" userId="1c71fca1-7e6b-4c6f-8614-522343b393e6" providerId="ADAL" clId="{AE5C3000-8F8C-40D1-A064-92B45984C76C}" dt="2023-11-12T17:16:07.421" v="779" actId="478"/>
          <ac:picMkLst>
            <pc:docMk/>
            <pc:sldMk cId="2306229125" sldId="1330"/>
            <ac:picMk id="1026" creationId="{B18C39AD-87E2-CFB7-128E-92EADC5B5C49}"/>
          </ac:picMkLst>
        </pc:picChg>
      </pc:sldChg>
      <pc:sldChg chg="addSp delSp modSp add del">
        <pc:chgData name="Rafael Casado González" userId="1c71fca1-7e6b-4c6f-8614-522343b393e6" providerId="ADAL" clId="{AE5C3000-8F8C-40D1-A064-92B45984C76C}" dt="2023-11-12T16:15:57.095" v="285" actId="47"/>
        <pc:sldMkLst>
          <pc:docMk/>
          <pc:sldMk cId="4073054977" sldId="1330"/>
        </pc:sldMkLst>
        <pc:picChg chg="add mod">
          <ac:chgData name="Rafael Casado González" userId="1c71fca1-7e6b-4c6f-8614-522343b393e6" providerId="ADAL" clId="{AE5C3000-8F8C-40D1-A064-92B45984C76C}" dt="2023-11-12T16:15:48.230" v="284"/>
          <ac:picMkLst>
            <pc:docMk/>
            <pc:sldMk cId="4073054977" sldId="1330"/>
            <ac:picMk id="2" creationId="{D82BEBE3-1236-21A7-07E2-8AA28141300C}"/>
          </ac:picMkLst>
        </pc:picChg>
        <pc:picChg chg="del">
          <ac:chgData name="Rafael Casado González" userId="1c71fca1-7e6b-4c6f-8614-522343b393e6" providerId="ADAL" clId="{AE5C3000-8F8C-40D1-A064-92B45984C76C}" dt="2023-11-12T16:15:19.313" v="275" actId="478"/>
          <ac:picMkLst>
            <pc:docMk/>
            <pc:sldMk cId="4073054977" sldId="1330"/>
            <ac:picMk id="9" creationId="{00000000-0000-0000-0000-000000000000}"/>
          </ac:picMkLst>
        </pc:picChg>
      </pc:sldChg>
      <pc:sldMasterChg chg="modSp mod modSldLayout">
        <pc:chgData name="Rafael Casado González" userId="1c71fca1-7e6b-4c6f-8614-522343b393e6" providerId="ADAL" clId="{AE5C3000-8F8C-40D1-A064-92B45984C76C}" dt="2023-11-12T17:41:10.235" v="1112" actId="962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AE5C3000-8F8C-40D1-A064-92B45984C76C}" dt="2023-11-12T15:50:26.182" v="21" actId="14100"/>
          <ac:spMkLst>
            <pc:docMk/>
            <pc:sldMasterMk cId="1914933669" sldId="214748405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51.147" v="65" actId="14100"/>
          <ac:spMkLst>
            <pc:docMk/>
            <pc:sldMasterMk cId="1914933669" sldId="2147484051"/>
            <ac:spMk id="614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41.937" v="64" actId="14100"/>
          <ac:spMkLst>
            <pc:docMk/>
            <pc:sldMasterMk cId="1914933669" sldId="2147484051"/>
            <ac:spMk id="6148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asterMk cId="1914933669" sldId="2147484051"/>
            <ac:picMk id="15" creationId="{00000000-0000-0000-0000-000000000000}"/>
          </ac:picMkLst>
        </pc:picChg>
        <pc:sldLayoutChg chg="modSp">
          <pc:chgData name="Rafael Casado González" userId="1c71fca1-7e6b-4c6f-8614-522343b393e6" providerId="ADAL" clId="{AE5C3000-8F8C-40D1-A064-92B45984C76C}" dt="2023-11-12T15:59:00.026" v="74" actId="14100"/>
          <pc:sldLayoutMkLst>
            <pc:docMk/>
            <pc:sldMasterMk cId="1914933669" sldId="2147484051"/>
            <pc:sldLayoutMk cId="3997122162" sldId="2147484054"/>
          </pc:sldLayoutMkLst>
          <pc:spChg chg="mod">
            <ac:chgData name="Rafael Casado González" userId="1c71fca1-7e6b-4c6f-8614-522343b393e6" providerId="ADAL" clId="{AE5C3000-8F8C-40D1-A064-92B45984C76C}" dt="2023-11-12T15:59:00.026" v="74" actId="14100"/>
            <ac:spMkLst>
              <pc:docMk/>
              <pc:sldMasterMk cId="1914933669" sldId="2147484051"/>
              <pc:sldLayoutMk cId="3997122162" sldId="2147484054"/>
              <ac:spMk id="4" creationId="{00000000-0000-0000-0000-000000000000}"/>
            </ac:spMkLst>
          </pc:spChg>
        </pc:sldLayoutChg>
        <pc:sldLayoutChg chg="addSp delSp modSp">
          <pc:chgData name="Rafael Casado González" userId="1c71fca1-7e6b-4c6f-8614-522343b393e6" providerId="ADAL" clId="{AE5C3000-8F8C-40D1-A064-92B45984C76C}" dt="2023-11-12T15:58:46.422" v="72" actId="14100"/>
          <pc:sldLayoutMkLst>
            <pc:docMk/>
            <pc:sldMasterMk cId="1914933669" sldId="2147484051"/>
            <pc:sldLayoutMk cId="591617668" sldId="2147484055"/>
          </pc:sldLayoutMkLst>
          <pc:spChg chg="del mod">
            <ac:chgData name="Rafael Casado González" userId="1c71fca1-7e6b-4c6f-8614-522343b393e6" providerId="ADAL" clId="{AE5C3000-8F8C-40D1-A064-92B45984C76C}" dt="2023-11-12T15:58:13.983" v="66" actId="478"/>
            <ac:spMkLst>
              <pc:docMk/>
              <pc:sldMasterMk cId="1914933669" sldId="2147484051"/>
              <pc:sldLayoutMk cId="591617668" sldId="2147484055"/>
              <ac:spMk id="2" creationId="{00000000-0000-0000-0000-000000000000}"/>
            </ac:spMkLst>
          </pc:spChg>
          <pc:spChg chg="add mod">
            <ac:chgData name="Rafael Casado González" userId="1c71fca1-7e6b-4c6f-8614-522343b393e6" providerId="ADAL" clId="{AE5C3000-8F8C-40D1-A064-92B45984C76C}" dt="2023-11-12T15:58:19.813" v="67"/>
            <ac:spMkLst>
              <pc:docMk/>
              <pc:sldMasterMk cId="1914933669" sldId="2147484051"/>
              <pc:sldLayoutMk cId="591617668" sldId="2147484055"/>
              <ac:spMk id="3" creationId="{7468BE12-6AAD-3543-8878-764535821A2F}"/>
            </ac:spMkLst>
          </pc:spChg>
          <pc:spChg chg="mod">
            <ac:chgData name="Rafael Casado González" userId="1c71fca1-7e6b-4c6f-8614-522343b393e6" providerId="ADAL" clId="{AE5C3000-8F8C-40D1-A064-92B45984C76C}" dt="2023-11-12T15:58:46.422" v="72" actId="14100"/>
            <ac:spMkLst>
              <pc:docMk/>
              <pc:sldMasterMk cId="1914933669" sldId="2147484051"/>
              <pc:sldLayoutMk cId="591617668" sldId="2147484055"/>
              <ac:spMk id="4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8:33.196" v="69" actId="14100"/>
            <ac:spMkLst>
              <pc:docMk/>
              <pc:sldMasterMk cId="1914933669" sldId="2147484051"/>
              <pc:sldLayoutMk cId="591617668" sldId="2147484055"/>
              <ac:spMk id="6" creationId="{00000000-0000-0000-0000-000000000000}"/>
            </ac:spMkLst>
          </pc:spChg>
        </pc:sldLayoutChg>
        <pc:sldLayoutChg chg="modSp">
          <pc:chgData name="Rafael Casado González" userId="1c71fca1-7e6b-4c6f-8614-522343b393e6" providerId="ADAL" clId="{AE5C3000-8F8C-40D1-A064-92B45984C76C}" dt="2023-11-12T15:59:15.153" v="75" actId="1076"/>
          <pc:sldLayoutMkLst>
            <pc:docMk/>
            <pc:sldMasterMk cId="1914933669" sldId="2147484051"/>
            <pc:sldLayoutMk cId="3756272050" sldId="2147484056"/>
          </pc:sldLayoutMkLst>
          <pc:spChg chg="mod">
            <ac:chgData name="Rafael Casado González" userId="1c71fca1-7e6b-4c6f-8614-522343b393e6" providerId="ADAL" clId="{AE5C3000-8F8C-40D1-A064-92B45984C76C}" dt="2023-11-12T15:59:15.153" v="75" actId="1076"/>
            <ac:spMkLst>
              <pc:docMk/>
              <pc:sldMasterMk cId="1914933669" sldId="2147484051"/>
              <pc:sldLayoutMk cId="3756272050" sldId="2147484056"/>
              <ac:spMk id="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3756272050" sldId="2147484056"/>
              <ac:spMk id="4" creationId="{00000000-0000-0000-0000-000000000000}"/>
            </ac:spMkLst>
          </pc:spChg>
        </pc:sldLayoutChg>
        <pc:sldLayoutChg chg="addSp delSp modSp mod">
          <pc:chgData name="Rafael Casado González" userId="1c71fca1-7e6b-4c6f-8614-522343b393e6" providerId="ADAL" clId="{AE5C3000-8F8C-40D1-A064-92B45984C76C}" dt="2023-11-12T17:41:10.235" v="1112" actId="962"/>
          <pc:sldLayoutMkLst>
            <pc:docMk/>
            <pc:sldMasterMk cId="1914933669" sldId="2147484051"/>
            <pc:sldLayoutMk cId="2476399203" sldId="2147484059"/>
          </pc:sldLayoutMkLst>
          <pc:spChg chg="mod">
            <ac:chgData name="Rafael Casado González" userId="1c71fca1-7e6b-4c6f-8614-522343b393e6" providerId="ADAL" clId="{AE5C3000-8F8C-40D1-A064-92B45984C76C}" dt="2023-11-12T15:47:53.457" v="7" actId="14100"/>
            <ac:spMkLst>
              <pc:docMk/>
              <pc:sldMasterMk cId="1914933669" sldId="2147484051"/>
              <pc:sldLayoutMk cId="2476399203" sldId="2147484059"/>
              <ac:spMk id="11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1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3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4" creationId="{00000000-0000-0000-0000-000000000000}"/>
            </ac:spMkLst>
          </pc:spChg>
          <pc:grpChg chg="del mod">
            <ac:chgData name="Rafael Casado González" userId="1c71fca1-7e6b-4c6f-8614-522343b393e6" providerId="ADAL" clId="{AE5C3000-8F8C-40D1-A064-92B45984C76C}" dt="2023-11-12T15:47:26.733" v="3" actId="478"/>
            <ac:grpSpMkLst>
              <pc:docMk/>
              <pc:sldMasterMk cId="1914933669" sldId="2147484051"/>
              <pc:sldLayoutMk cId="2476399203" sldId="2147484059"/>
              <ac:grpSpMk id="2" creationId="{00000000-0000-0000-0000-000000000000}"/>
            </ac:grpSpMkLst>
          </pc:grpChg>
          <pc:grpChg chg="add mod">
            <ac:chgData name="Rafael Casado González" userId="1c71fca1-7e6b-4c6f-8614-522343b393e6" providerId="ADAL" clId="{AE5C3000-8F8C-40D1-A064-92B45984C76C}" dt="2023-11-12T17:41:03.740" v="1110" actId="962"/>
            <ac:grpSpMkLst>
              <pc:docMk/>
              <pc:sldMasterMk cId="1914933669" sldId="2147484051"/>
              <pc:sldLayoutMk cId="2476399203" sldId="2147484059"/>
              <ac:grpSpMk id="5" creationId="{5E349D44-D833-45E1-569E-BC5EA08CF737}"/>
            </ac:grpSpMkLst>
          </pc:grpChg>
          <pc:picChg chg="del mod">
            <ac:chgData name="Rafael Casado González" userId="1c71fca1-7e6b-4c6f-8614-522343b393e6" providerId="ADAL" clId="{AE5C3000-8F8C-40D1-A064-92B45984C76C}" dt="2023-11-12T15:47:16.048" v="2" actId="478"/>
            <ac:picMkLst>
              <pc:docMk/>
              <pc:sldMasterMk cId="1914933669" sldId="2147484051"/>
              <pc:sldLayoutMk cId="2476399203" sldId="2147484059"/>
              <ac:picMk id="3" creationId="{00000000-0000-0000-0000-000000000000}"/>
            </ac:picMkLst>
          </pc:picChg>
          <pc:picChg chg="add mod">
            <ac:chgData name="Rafael Casado González" userId="1c71fca1-7e6b-4c6f-8614-522343b393e6" providerId="ADAL" clId="{AE5C3000-8F8C-40D1-A064-92B45984C76C}" dt="2023-11-12T17:41:07.591" v="1111" actId="962"/>
            <ac:picMkLst>
              <pc:docMk/>
              <pc:sldMasterMk cId="1914933669" sldId="2147484051"/>
              <pc:sldLayoutMk cId="2476399203" sldId="2147484059"/>
              <ac:picMk id="4" creationId="{207DE983-66C6-612F-F472-3068F49F58F4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6" creationId="{9C8B0697-6288-19D9-053C-088B897A600A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7" creationId="{E0E2A5E8-2B3E-7B18-76CC-7C2C2C587D41}"/>
            </ac:picMkLst>
          </pc:picChg>
          <pc:picChg chg="add mod ord">
            <ac:chgData name="Rafael Casado González" userId="1c71fca1-7e6b-4c6f-8614-522343b393e6" providerId="ADAL" clId="{AE5C3000-8F8C-40D1-A064-92B45984C76C}" dt="2023-11-12T15:51:35.761" v="27" actId="14100"/>
            <ac:picMkLst>
              <pc:docMk/>
              <pc:sldMasterMk cId="1914933669" sldId="2147484051"/>
              <pc:sldLayoutMk cId="2476399203" sldId="2147484059"/>
              <ac:picMk id="8" creationId="{2738C643-2BFA-DFF9-CB06-2D23EB514D0F}"/>
            </ac:picMkLst>
          </pc:picChg>
          <pc:picChg chg="add mod">
            <ac:chgData name="Rafael Casado González" userId="1c71fca1-7e6b-4c6f-8614-522343b393e6" providerId="ADAL" clId="{AE5C3000-8F8C-40D1-A064-92B45984C76C}" dt="2023-11-12T17:41:10.235" v="1112" actId="962"/>
            <ac:picMkLst>
              <pc:docMk/>
              <pc:sldMasterMk cId="1914933669" sldId="2147484051"/>
              <pc:sldLayoutMk cId="2476399203" sldId="2147484059"/>
              <ac:picMk id="9" creationId="{E088BB76-F277-B29C-4465-1BAFFB5F8E8C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2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3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05.647" v="13" actId="478"/>
            <ac:picMkLst>
              <pc:docMk/>
              <pc:sldMasterMk cId="1914933669" sldId="2147484051"/>
              <pc:sldLayoutMk cId="2476399203" sldId="2147484059"/>
              <ac:picMk id="15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51:19.711" v="26" actId="1037"/>
            <ac:picMkLst>
              <pc:docMk/>
              <pc:sldMasterMk cId="1914933669" sldId="2147484051"/>
              <pc:sldLayoutMk cId="2476399203" sldId="2147484059"/>
              <ac:picMk id="16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24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38.218" v="16" actId="478"/>
            <ac:picMkLst>
              <pc:docMk/>
              <pc:sldMasterMk cId="1914933669" sldId="2147484051"/>
              <pc:sldLayoutMk cId="2476399203" sldId="2147484059"/>
              <ac:picMk id="34" creationId="{00000000-0000-0000-0000-00000000000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3B6969A9-3821-4A4C-8478-0299BF82BA2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2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425" y="741363"/>
            <a:ext cx="658495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4238"/>
            <a:ext cx="5426075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87AC20F3-E81B-4868-8224-25137E267D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9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2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6966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D360C-C628-4919-8BC0-4F8194F3804E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3708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74AB9-A03D-4CD0-9265-44C92FCED6C8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748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5B4A6-0D66-4D44-91C0-B31DDA728693}" type="slidenum">
              <a:rPr lang="es-ES_tradnl" smtClean="0"/>
              <a:pPr/>
              <a:t>13</a:t>
            </a:fld>
            <a:endParaRPr lang="es-ES_tradnl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594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65B4A6-0D66-4D44-91C0-B31DDA728693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1105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71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9736D-6647-413C-BCBC-93F190B5D405}" type="slidenum">
              <a:rPr lang="es-ES_tradnl" smtClean="0"/>
              <a:pPr/>
              <a:t>21</a:t>
            </a:fld>
            <a:endParaRPr lang="es-ES_tradnl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8570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9D360C-C628-4919-8BC0-4F8194F3804E}" type="slidenum">
              <a:rPr lang="es-ES_tradnl" smtClean="0"/>
              <a:pPr/>
              <a:t>22</a:t>
            </a:fld>
            <a:endParaRPr lang="es-ES_tradnl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7817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28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14817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29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619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30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29946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31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2884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041A1-F287-4D7B-8D7C-142053EC7878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440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2507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32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4984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8D4EE8-7279-453E-8DDF-1DD6175DE4E0}" type="slidenum">
              <a:rPr lang="es-ES_tradnl" smtClean="0"/>
              <a:pPr/>
              <a:t>33</a:t>
            </a:fld>
            <a:endParaRPr lang="es-ES_tradnl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8773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4DC15-D040-4748-9B88-2C951AD7AEAA}" type="slidenum">
              <a:rPr lang="es-ES_tradnl" smtClean="0"/>
              <a:pPr/>
              <a:t>34</a:t>
            </a:fld>
            <a:endParaRPr lang="es-ES_tradnl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19877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04DC15-D040-4748-9B88-2C951AD7AEAA}" type="slidenum">
              <a:rPr lang="es-ES_tradnl" smtClean="0"/>
              <a:pPr/>
              <a:t>35</a:t>
            </a:fld>
            <a:endParaRPr lang="es-ES_tradnl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96108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D86248-FDFA-4D20-AB22-64B07457C1DE}" type="slidenum">
              <a:rPr lang="es-ES_tradnl" smtClean="0"/>
              <a:pPr/>
              <a:t>36</a:t>
            </a:fld>
            <a:endParaRPr lang="es-ES_tradnl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61793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D86248-FDFA-4D20-AB22-64B07457C1DE}" type="slidenum">
              <a:rPr lang="es-ES_tradnl" smtClean="0"/>
              <a:pPr/>
              <a:t>37</a:t>
            </a:fld>
            <a:endParaRPr lang="es-ES_tradnl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55829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D86248-FDFA-4D20-AB22-64B07457C1DE}" type="slidenum">
              <a:rPr lang="es-ES_tradnl" smtClean="0"/>
              <a:pPr/>
              <a:t>38</a:t>
            </a:fld>
            <a:endParaRPr lang="es-ES_tradnl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5349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F2261-75C6-45F1-8097-A5B48CCD5AB8}" type="slidenum">
              <a:rPr lang="es-ES_tradnl" smtClean="0"/>
              <a:pPr/>
              <a:t>39</a:t>
            </a:fld>
            <a:endParaRPr lang="es-ES_tradnl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991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F2261-75C6-45F1-8097-A5B48CCD5AB8}" type="slidenum">
              <a:rPr lang="es-ES_tradnl" smtClean="0"/>
              <a:pPr/>
              <a:t>40</a:t>
            </a:fld>
            <a:endParaRPr lang="es-ES_tradnl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5216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F2261-75C6-45F1-8097-A5B48CCD5AB8}" type="slidenum">
              <a:rPr lang="es-ES_tradnl" smtClean="0"/>
              <a:pPr/>
              <a:t>41</a:t>
            </a:fld>
            <a:endParaRPr lang="es-ES_tradnl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90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5830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502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530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895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8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4245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/>
          </a:p>
        </p:txBody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Tema 1:  Introducción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B6F3A-E8DB-4695-BD08-1DF3C6FF590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C5DDB2-D21F-4618-AB08-CB5E8CEE7314}" type="slidenum">
              <a:rPr lang="es-ES_tradnl" smtClean="0"/>
              <a:pPr/>
              <a:t>10</a:t>
            </a:fld>
            <a:endParaRPr lang="es-ES_tradnl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5579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38C643-2BFA-DFF9-CB06-2D23EB51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"/>
            <a:ext cx="2210812" cy="1380295"/>
          </a:xfrm>
          <a:prstGeom prst="rect">
            <a:avLst/>
          </a:prstGeom>
        </p:spPr>
      </p:pic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2" y="2118361"/>
            <a:ext cx="71337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67292" y="3975931"/>
            <a:ext cx="6395136" cy="1085185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 la unidad </a:t>
            </a:r>
            <a:br>
              <a:rPr lang="es-ES" dirty="0"/>
            </a:br>
            <a:r>
              <a:rPr lang="es-ES" dirty="0"/>
              <a:t>contenida en el PPT</a:t>
            </a:r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67292" y="1994054"/>
            <a:ext cx="6395136" cy="1511147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678000"/>
            <a:ext cx="1219199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4" y="6677999"/>
            <a:ext cx="7486111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 dirty="0">
                <a:solidFill>
                  <a:schemeClr val="bg1"/>
                </a:solidFill>
              </a:rPr>
              <a:t>Estructura de Computadores</a:t>
            </a:r>
          </a:p>
        </p:txBody>
      </p:sp>
      <p:sp>
        <p:nvSpPr>
          <p:cNvPr id="17" name="22 Rectángulo"/>
          <p:cNvSpPr/>
          <p:nvPr userDrawn="1"/>
        </p:nvSpPr>
        <p:spPr>
          <a:xfrm>
            <a:off x="2114983" y="4"/>
            <a:ext cx="4311456" cy="980727"/>
          </a:xfrm>
          <a:prstGeom prst="rect">
            <a:avLst/>
          </a:prstGeom>
        </p:spPr>
        <p:txBody>
          <a:bodyPr wrap="square" lIns="179935" tIns="179935" rIns="179935" bIns="179935" anchor="ctr" anchorCtr="0">
            <a:noAutofit/>
          </a:bodyPr>
          <a:lstStyle/>
          <a:p>
            <a:pPr algn="l"/>
            <a:r>
              <a:rPr lang="es-ES" sz="1400" b="1" dirty="0"/>
              <a:t>Grado </a:t>
            </a:r>
            <a:r>
              <a:rPr lang="es-ES" sz="1400" b="1" baseline="0" dirty="0"/>
              <a:t>en</a:t>
            </a:r>
            <a:endParaRPr lang="es-ES" sz="1400" b="1" dirty="0"/>
          </a:p>
          <a:p>
            <a:pPr algn="l"/>
            <a:r>
              <a:rPr lang="es-ES" sz="1800" b="1" dirty="0"/>
              <a:t>Ingeniería</a:t>
            </a:r>
            <a:r>
              <a:rPr lang="es-ES" sz="1800" b="1" baseline="0" dirty="0"/>
              <a:t> Informática</a:t>
            </a:r>
            <a:endParaRPr lang="es-ES" sz="800" dirty="0"/>
          </a:p>
        </p:txBody>
      </p:sp>
      <p:sp>
        <p:nvSpPr>
          <p:cNvPr id="11" name="Rectangle 3"/>
          <p:cNvSpPr txBox="1">
            <a:spLocks noChangeArrowheads="1"/>
          </p:cNvSpPr>
          <p:nvPr userDrawn="1"/>
        </p:nvSpPr>
        <p:spPr bwMode="auto">
          <a:xfrm>
            <a:off x="8468577" y="5552351"/>
            <a:ext cx="2801935" cy="11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Rafael Casado González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Rosa María García Muñoz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800" kern="0" dirty="0"/>
              <a:t>María Teresa</a:t>
            </a:r>
            <a:r>
              <a:rPr lang="es-ES" sz="1800" kern="0" baseline="0" dirty="0"/>
              <a:t> López Bonal</a:t>
            </a:r>
            <a:endParaRPr lang="es-ES" sz="1800" kern="0" dirty="0"/>
          </a:p>
          <a:p>
            <a:pPr algn="r" eaLnBrk="1" hangingPunct="1">
              <a:spcBef>
                <a:spcPct val="0"/>
              </a:spcBef>
            </a:pPr>
            <a:r>
              <a:rPr lang="es-ES" sz="1200" kern="0" dirty="0"/>
              <a:t>Universidad de Castilla–La Mancha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7DE983-66C6-612F-F472-3068F49F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3847133"/>
            <a:ext cx="2141032" cy="283020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E349D44-D833-45E1-569E-BC5EA08C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425325" y="5469284"/>
            <a:ext cx="709388" cy="1096884"/>
            <a:chOff x="5217461" y="5469284"/>
            <a:chExt cx="709388" cy="1096884"/>
          </a:xfrm>
        </p:grpSpPr>
        <p:pic>
          <p:nvPicPr>
            <p:cNvPr id="6" name="Picture 3" descr="C:\Users\rcasado\Documents\UCLM\Docencia\Curso 11-12\ESIE\secretaria\colaboradores\logotipos\logo dsi.png">
              <a:extLst>
                <a:ext uri="{FF2B5EF4-FFF2-40B4-BE49-F238E27FC236}">
                  <a16:creationId xmlns:a16="http://schemas.microsoft.com/office/drawing/2014/main" id="{9C8B0697-6288-19D9-053C-088B897A60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461" y="5469284"/>
              <a:ext cx="709388" cy="70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rcasado\Documents\UCLM\Docencia\Curso 11-12\ESIE\secretaria\colaboradores\logotipos\Logo_I3A_cmyk copia.jpg">
              <a:extLst>
                <a:ext uri="{FF2B5EF4-FFF2-40B4-BE49-F238E27FC236}">
                  <a16:creationId xmlns:a16="http://schemas.microsoft.com/office/drawing/2014/main" id="{E0E2A5E8-2B3E-7B18-76CC-7C2C2C587D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269" y="6234588"/>
              <a:ext cx="699772" cy="331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E088BB76-F277-B29C-4465-1BAFFB5F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95" y="2416745"/>
            <a:ext cx="1466850" cy="12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92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71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65" y="783783"/>
            <a:ext cx="11293036" cy="571500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s-ES" dirty="0"/>
              <a:t>Título de sub-sección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7468BE12-6AAD-3543-8878-764535821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64" y="196770"/>
            <a:ext cx="11293033" cy="961994"/>
          </a:xfrm>
        </p:spPr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5916176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89364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7562720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1102180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4035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497998"/>
            <a:ext cx="12191995" cy="36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9364" y="196770"/>
            <a:ext cx="11293033" cy="96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Título de sección</a:t>
            </a:r>
          </a:p>
        </p:txBody>
      </p:sp>
      <p:sp>
        <p:nvSpPr>
          <p:cNvPr id="614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9367" y="1158763"/>
            <a:ext cx="11293033" cy="51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Primer nivel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6" name="15 Rectángulo"/>
          <p:cNvSpPr/>
          <p:nvPr userDrawn="1"/>
        </p:nvSpPr>
        <p:spPr>
          <a:xfrm>
            <a:off x="840829" y="6497999"/>
            <a:ext cx="5163731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>
              <a:tabLst>
                <a:tab pos="630238" algn="l"/>
              </a:tabLst>
            </a:pPr>
            <a:r>
              <a:rPr lang="es-ES" sz="1100" b="1" dirty="0">
                <a:solidFill>
                  <a:schemeClr val="bg1"/>
                </a:solidFill>
              </a:rPr>
              <a:t>Tema 1:		Introducción</a:t>
            </a:r>
            <a:r>
              <a:rPr lang="es-ES" sz="1100" b="1" baseline="0" dirty="0">
                <a:solidFill>
                  <a:schemeClr val="bg1"/>
                </a:solidFill>
              </a:rPr>
              <a:t> a los computadores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  <a:defRPr/>
            </a:pPr>
            <a:r>
              <a:rPr lang="es-ES" sz="1100" b="1" dirty="0">
                <a:solidFill>
                  <a:schemeClr val="bg1"/>
                </a:solidFill>
              </a:rPr>
              <a:t>Unidad 2:	Arquitectura </a:t>
            </a:r>
            <a:r>
              <a:rPr lang="es-ES" sz="1100" b="1" dirty="0" err="1">
                <a:solidFill>
                  <a:schemeClr val="bg1"/>
                </a:solidFill>
              </a:rPr>
              <a:t>Von</a:t>
            </a:r>
            <a:r>
              <a:rPr lang="es-ES" sz="1100" b="1">
                <a:solidFill>
                  <a:schemeClr val="bg1"/>
                </a:solidFill>
              </a:rPr>
              <a:t> Neumann</a:t>
            </a:r>
            <a:endParaRPr lang="es-ES" sz="1100" b="1" baseline="0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10628968" y="6497999"/>
            <a:ext cx="1460205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r"/>
            <a:fld id="{586477BF-EBF1-4AE8-900D-7B90759074B2}" type="slidenum">
              <a:rPr lang="es-ES" sz="2000" b="1" baseline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r"/>
              <a:t>‹Nº›</a:t>
            </a:fld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148" y="6497999"/>
            <a:ext cx="840681" cy="360002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l"/>
            <a:r>
              <a:rPr lang="es-ES" sz="2800" b="1" baseline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EC</a:t>
            </a:r>
            <a:endParaRPr lang="es-ES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3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54" r:id="rId2"/>
    <p:sldLayoutId id="2147484055" r:id="rId3"/>
    <p:sldLayoutId id="2147484056" r:id="rId4"/>
    <p:sldLayoutId id="2147484057" r:id="rId5"/>
    <p:sldLayoutId id="2147484058" r:id="rId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33413" indent="-2698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892175" indent="-2635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171575" indent="-1905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431925" indent="-1762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10000"/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499" y="682857"/>
            <a:ext cx="4478288" cy="3669223"/>
          </a:xfrm>
          <a:prstGeom prst="rect">
            <a:avLst/>
          </a:prstGeom>
        </p:spPr>
      </p:pic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Unidad 2:</a:t>
            </a:r>
          </a:p>
          <a:p>
            <a:r>
              <a:rPr lang="es-ES" dirty="0"/>
              <a:t>Arquitectura </a:t>
            </a:r>
            <a:r>
              <a:rPr lang="es-ES" dirty="0" err="1"/>
              <a:t>Von</a:t>
            </a:r>
            <a:r>
              <a:rPr lang="es-ES" dirty="0"/>
              <a:t> Neumann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1:</a:t>
            </a:r>
            <a:br>
              <a:rPr lang="es-ES" dirty="0"/>
            </a:br>
            <a:r>
              <a:rPr lang="es-ES" dirty="0"/>
              <a:t>Introducción a </a:t>
            </a:r>
            <a:br>
              <a:rPr lang="es-ES" dirty="0"/>
            </a:br>
            <a:r>
              <a:rPr lang="es-ES" dirty="0"/>
              <a:t>los computadores</a:t>
            </a:r>
          </a:p>
        </p:txBody>
      </p:sp>
    </p:spTree>
    <p:extLst>
      <p:ext uri="{BB962C8B-B14F-4D97-AF65-F5344CB8AC3E}">
        <p14:creationId xmlns:p14="http://schemas.microsoft.com/office/powerpoint/2010/main" val="27301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158875"/>
            <a:ext cx="6203315" cy="5164138"/>
          </a:xfrm>
        </p:spPr>
        <p:txBody>
          <a:bodyPr/>
          <a:lstStyle/>
          <a:p>
            <a:r>
              <a:rPr lang="es-ES" dirty="0"/>
              <a:t>Ruta de datos</a:t>
            </a:r>
          </a:p>
          <a:p>
            <a:pPr lvl="1"/>
            <a:r>
              <a:rPr lang="es-ES_tradnl" dirty="0"/>
              <a:t>Conjunto de elementos que intervienen en el procesamiento de los datos durante la ejecución de las instrucciones</a:t>
            </a:r>
          </a:p>
          <a:p>
            <a:pPr lvl="1"/>
            <a:endParaRPr lang="es-ES_tradnl" dirty="0"/>
          </a:p>
          <a:p>
            <a:pPr lvl="1"/>
            <a:r>
              <a:rPr lang="en-US" dirty="0" err="1"/>
              <a:t>Unidades</a:t>
            </a:r>
            <a:r>
              <a:rPr lang="en-US" dirty="0"/>
              <a:t> </a:t>
            </a:r>
            <a:r>
              <a:rPr lang="en-US" dirty="0" err="1"/>
              <a:t>aritmético-lógicas</a:t>
            </a:r>
            <a:r>
              <a:rPr lang="en-US" dirty="0"/>
              <a:t>  (ALUs)</a:t>
            </a:r>
          </a:p>
          <a:p>
            <a:pPr lvl="1"/>
            <a:r>
              <a:rPr lang="en-US" dirty="0"/>
              <a:t>Buses</a:t>
            </a:r>
          </a:p>
          <a:p>
            <a:pPr lvl="1"/>
            <a:r>
              <a:rPr lang="en-US" dirty="0" err="1"/>
              <a:t>Registros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8205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9" name="Marcador de texto 12328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Unidades de almacenamiento</a:t>
            </a:r>
          </a:p>
        </p:txBody>
      </p:sp>
      <p:sp>
        <p:nvSpPr>
          <p:cNvPr id="296" name="295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/>
              <a:t>Unidad de memoria</a:t>
            </a:r>
            <a:endParaRPr lang="es-ES_tradnl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239676"/>
              </p:ext>
            </p:extLst>
          </p:nvPr>
        </p:nvGraphicFramePr>
        <p:xfrm>
          <a:off x="2243665" y="2010050"/>
          <a:ext cx="8542867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5493">
                  <a:extLst>
                    <a:ext uri="{9D8B030D-6E8A-4147-A177-3AD203B41FA5}">
                      <a16:colId xmlns:a16="http://schemas.microsoft.com/office/drawing/2014/main" val="1826826639"/>
                    </a:ext>
                  </a:extLst>
                </a:gridCol>
                <a:gridCol w="1156018">
                  <a:extLst>
                    <a:ext uri="{9D8B030D-6E8A-4147-A177-3AD203B41FA5}">
                      <a16:colId xmlns:a16="http://schemas.microsoft.com/office/drawing/2014/main" val="3135024981"/>
                    </a:ext>
                  </a:extLst>
                </a:gridCol>
                <a:gridCol w="568642">
                  <a:extLst>
                    <a:ext uri="{9D8B030D-6E8A-4147-A177-3AD203B41FA5}">
                      <a16:colId xmlns:a16="http://schemas.microsoft.com/office/drawing/2014/main" val="2787225266"/>
                    </a:ext>
                  </a:extLst>
                </a:gridCol>
                <a:gridCol w="727393">
                  <a:extLst>
                    <a:ext uri="{9D8B030D-6E8A-4147-A177-3AD203B41FA5}">
                      <a16:colId xmlns:a16="http://schemas.microsoft.com/office/drawing/2014/main" val="2548050669"/>
                    </a:ext>
                  </a:extLst>
                </a:gridCol>
                <a:gridCol w="1105218">
                  <a:extLst>
                    <a:ext uri="{9D8B030D-6E8A-4147-A177-3AD203B41FA5}">
                      <a16:colId xmlns:a16="http://schemas.microsoft.com/office/drawing/2014/main" val="859414517"/>
                    </a:ext>
                  </a:extLst>
                </a:gridCol>
                <a:gridCol w="548995">
                  <a:extLst>
                    <a:ext uri="{9D8B030D-6E8A-4147-A177-3AD203B41FA5}">
                      <a16:colId xmlns:a16="http://schemas.microsoft.com/office/drawing/2014/main" val="3060385893"/>
                    </a:ext>
                  </a:extLst>
                </a:gridCol>
                <a:gridCol w="2790521">
                  <a:extLst>
                    <a:ext uri="{9D8B030D-6E8A-4147-A177-3AD203B41FA5}">
                      <a16:colId xmlns:a16="http://schemas.microsoft.com/office/drawing/2014/main" val="1309697044"/>
                    </a:ext>
                  </a:extLst>
                </a:gridCol>
                <a:gridCol w="880587">
                  <a:extLst>
                    <a:ext uri="{9D8B030D-6E8A-4147-A177-3AD203B41FA5}">
                      <a16:colId xmlns:a16="http://schemas.microsoft.com/office/drawing/2014/main" val="300010152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latin typeface="Abadi" panose="020B0604020104020204" pitchFamily="34" charset="0"/>
                        </a:rPr>
                        <a:t>sistema internacional (SI)</a:t>
                      </a: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latin typeface="Abadi" panose="020B0604020104020204" pitchFamily="34" charset="0"/>
                        </a:rPr>
                        <a:t>sistema binario (ISO/IEC)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3200" dirty="0">
                          <a:latin typeface="Abadi" panose="020B0604020104020204" pitchFamily="34" charset="0"/>
                          <a:sym typeface="Symbol" pitchFamily="18" charset="2"/>
                        </a:rPr>
                        <a:t>%</a:t>
                      </a:r>
                      <a:endParaRPr lang="es-ES" sz="2800" dirty="0">
                        <a:latin typeface="Abadi" panose="020B0604020104020204" pitchFamily="34" charset="0"/>
                        <a:sym typeface="Symbol" pitchFamily="18" charset="2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05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latin typeface="Abadi" panose="020B0604020104020204" pitchFamily="34" charset="0"/>
                        </a:rPr>
                        <a:t>factor</a:t>
                      </a: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latin typeface="Abadi" panose="020B0604020104020204" pitchFamily="34" charset="0"/>
                        </a:rPr>
                        <a:t>nombre</a:t>
                      </a: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latin typeface="Abadi" panose="020B0604020104020204" pitchFamily="34" charset="0"/>
                        </a:rPr>
                        <a:t>abr.</a:t>
                      </a: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latin typeface="Abadi" panose="020B0604020104020204" pitchFamily="34" charset="0"/>
                        </a:rPr>
                        <a:t>factor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b="1" dirty="0">
                          <a:latin typeface="Abadi" panose="020B0604020104020204" pitchFamily="34" charset="0"/>
                        </a:rPr>
                        <a:t>nombre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latin typeface="Abadi" panose="020B0604020104020204" pitchFamily="34" charset="0"/>
                        </a:rPr>
                        <a:t>abr.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600" b="1" dirty="0">
                          <a:latin typeface="Abadi" panose="020B0604020104020204" pitchFamily="34" charset="0"/>
                        </a:rPr>
                        <a:t>cantidad de bytes</a:t>
                      </a:r>
                    </a:p>
                  </a:txBody>
                  <a:tcPr anchor="ctr">
                    <a:solidFill>
                      <a:srgbClr val="FFFF99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93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</a:rPr>
                        <a:t>kilobyte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kB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</a:rPr>
                        <a:t>kibibyte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KiB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  <a:sym typeface="Symbol" pitchFamily="18" charset="2"/>
                        </a:rPr>
                        <a:t>1.024</a:t>
                      </a:r>
                      <a:endParaRPr lang="es-ES" sz="12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2.4%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84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2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megabyte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MB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2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mebibyte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MiB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  <a:sym typeface="Symbol" pitchFamily="18" charset="2"/>
                        </a:rPr>
                        <a:t>1.048.576 </a:t>
                      </a:r>
                      <a:endParaRPr lang="es-ES" sz="12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4.9%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3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gigabyte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GB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gibibyte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GiB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  <a:sym typeface="Symbol" pitchFamily="18" charset="2"/>
                        </a:rPr>
                        <a:t>1.073.741.824</a:t>
                      </a:r>
                      <a:endParaRPr lang="es-ES" sz="12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7.4%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8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4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terabyte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TB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4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tebibyte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>
                          <a:latin typeface="Abadi" panose="020B0604020104020204" pitchFamily="34" charset="0"/>
                        </a:rPr>
                        <a:t>TiB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</a:rPr>
                        <a:t>1.099.511.627.776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10.0%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9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5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Abadi" panose="020B0604020104020204" pitchFamily="34" charset="0"/>
                          <a:sym typeface="Symbol" pitchFamily="18" charset="2"/>
                        </a:rPr>
                        <a:t>petabyte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PB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5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pebibyte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>
                          <a:latin typeface="Abadi" panose="020B0604020104020204" pitchFamily="34" charset="0"/>
                        </a:rPr>
                        <a:t>PiB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</a:rPr>
                        <a:t>1.125.899.906.842.624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12.6%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014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6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exabyte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EB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6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exbibyte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EiB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</a:rPr>
                        <a:t>1.152.921.504.606.846.976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15.3%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09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7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Abadi" panose="020B0604020104020204" pitchFamily="34" charset="0"/>
                          <a:sym typeface="Symbol" pitchFamily="18" charset="2"/>
                        </a:rPr>
                        <a:t>zetabyte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ZB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7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Abadi" panose="020B0604020104020204" pitchFamily="34" charset="0"/>
                          <a:sym typeface="Symbol" pitchFamily="18" charset="2"/>
                        </a:rPr>
                        <a:t>zebibyte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>
                          <a:latin typeface="Abadi" panose="020B0604020104020204" pitchFamily="34" charset="0"/>
                        </a:rPr>
                        <a:t>ZiB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</a:rPr>
                        <a:t>1.180.591.620.717.411.303.424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18.1%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9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(10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3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8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Abadi" panose="020B0604020104020204" pitchFamily="34" charset="0"/>
                          <a:sym typeface="Symbol" pitchFamily="18" charset="2"/>
                        </a:rPr>
                        <a:t>yotabyte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badi" panose="020B0604020104020204" pitchFamily="34" charset="0"/>
                        </a:rPr>
                        <a:t>YB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(2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10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)</a:t>
                      </a:r>
                      <a:r>
                        <a:rPr lang="es-ES" sz="1600" baseline="30000" dirty="0">
                          <a:latin typeface="Abadi" panose="020B0604020104020204" pitchFamily="34" charset="0"/>
                          <a:sym typeface="Symbol" pitchFamily="18" charset="2"/>
                        </a:rPr>
                        <a:t>8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Abadi" panose="020B0604020104020204" pitchFamily="34" charset="0"/>
                          <a:sym typeface="Symbol" pitchFamily="18" charset="2"/>
                        </a:rPr>
                        <a:t>yobibyte</a:t>
                      </a:r>
                      <a:r>
                        <a:rPr lang="es-ES" sz="1600" dirty="0">
                          <a:latin typeface="Abadi" panose="020B0604020104020204" pitchFamily="34" charset="0"/>
                          <a:sym typeface="Symbol" pitchFamily="18" charset="2"/>
                        </a:rPr>
                        <a:t> 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err="1">
                          <a:latin typeface="Abadi" panose="020B0604020104020204" pitchFamily="34" charset="0"/>
                        </a:rPr>
                        <a:t>YiB</a:t>
                      </a:r>
                      <a:endParaRPr lang="es-ES" sz="1600" dirty="0">
                        <a:latin typeface="Abadi" panose="020B0604020104020204" pitchFamily="34" charset="0"/>
                      </a:endParaRP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200" dirty="0">
                          <a:latin typeface="Abadi" panose="020B0604020104020204" pitchFamily="34" charset="0"/>
                        </a:rPr>
                        <a:t>1.208.925.819.614.629.174.706.176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600" dirty="0">
                          <a:latin typeface="Abadi" panose="020B0604020104020204" pitchFamily="34" charset="0"/>
                        </a:rPr>
                        <a:t>20.9%</a:t>
                      </a:r>
                    </a:p>
                  </a:txBody>
                  <a:tcPr anchor="ctr"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322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2633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dirty="0"/>
              <a:t>Acceso aleatorio</a:t>
            </a:r>
          </a:p>
          <a:p>
            <a:pPr lvl="1"/>
            <a:r>
              <a:rPr lang="es-ES" dirty="0"/>
              <a:t>Se accede a la posición indicada sin necesidad de pasar por todas las que hay delante</a:t>
            </a:r>
            <a:endParaRPr lang="es-ES_tradnl" dirty="0"/>
          </a:p>
          <a:p>
            <a:r>
              <a:rPr lang="es-ES" dirty="0"/>
              <a:t>Acceso secuencial</a:t>
            </a:r>
          </a:p>
          <a:p>
            <a:pPr lvl="1"/>
            <a:r>
              <a:rPr lang="es-ES" dirty="0"/>
              <a:t>Para leer una posición de memoria es necesario pasar por todas las anteriores</a:t>
            </a:r>
          </a:p>
          <a:p>
            <a:r>
              <a:rPr lang="es-ES" dirty="0"/>
              <a:t>Memoria asociativa</a:t>
            </a:r>
          </a:p>
          <a:p>
            <a:pPr lvl="1"/>
            <a:r>
              <a:rPr lang="es-ES" dirty="0"/>
              <a:t>En vez de usar la dirección se usa el propio dato a buscar (o parte del dato)</a:t>
            </a:r>
            <a:endParaRPr lang="es-ES_tradnl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Modo de acceso a la información</a:t>
            </a:r>
          </a:p>
        </p:txBody>
      </p:sp>
      <p:sp>
        <p:nvSpPr>
          <p:cNvPr id="87" name="86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Unidad de memoria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2CBE51E0-7FC9-7524-44FC-509C9961C6F0}"/>
              </a:ext>
            </a:extLst>
          </p:cNvPr>
          <p:cNvGrpSpPr>
            <a:grpSpLocks/>
          </p:cNvGrpSpPr>
          <p:nvPr/>
        </p:nvGrpSpPr>
        <p:grpSpPr bwMode="auto">
          <a:xfrm>
            <a:off x="9215761" y="340632"/>
            <a:ext cx="2287910" cy="1814093"/>
            <a:chOff x="2724" y="990"/>
            <a:chExt cx="1212" cy="961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5EB389C2-3CC0-C503-706B-B3C6E4803D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4" y="990"/>
              <a:ext cx="1212" cy="96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17" name="Text Box 6">
              <a:extLst>
                <a:ext uri="{FF2B5EF4-FFF2-40B4-BE49-F238E27FC236}">
                  <a16:creationId xmlns:a16="http://schemas.microsoft.com/office/drawing/2014/main" id="{38FF3099-BAB3-058D-48B4-A0DA3545AE7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77" y="1062"/>
              <a:ext cx="144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>
                <a:buFontTx/>
                <a:buNone/>
              </a:pPr>
              <a:r>
                <a:rPr lang="es-ES_tradnl" sz="1170" b="1" dirty="0"/>
                <a:t>0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1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2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3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4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5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6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7</a:t>
              </a:r>
              <a:endParaRPr lang="es-ES_tradnl" sz="1170" b="1" baseline="-25000" dirty="0"/>
            </a:p>
          </p:txBody>
        </p:sp>
        <p:grpSp>
          <p:nvGrpSpPr>
            <p:cNvPr id="18" name="Group 7">
              <a:extLst>
                <a:ext uri="{FF2B5EF4-FFF2-40B4-BE49-F238E27FC236}">
                  <a16:creationId xmlns:a16="http://schemas.microsoft.com/office/drawing/2014/main" id="{6A28919A-8DCB-682A-E778-C68F052C67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3" y="1093"/>
              <a:ext cx="373" cy="758"/>
              <a:chOff x="3383" y="1093"/>
              <a:chExt cx="373" cy="758"/>
            </a:xfrm>
          </p:grpSpPr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85FCD625-A8F7-B763-FD4B-B4D7F923D8F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093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29" name="Text Box 9">
                <a:extLst>
                  <a:ext uri="{FF2B5EF4-FFF2-40B4-BE49-F238E27FC236}">
                    <a16:creationId xmlns:a16="http://schemas.microsoft.com/office/drawing/2014/main" id="{A5F0E38B-4181-0982-11FF-E8022DDF135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189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30" name="Text Box 10">
                <a:extLst>
                  <a:ext uri="{FF2B5EF4-FFF2-40B4-BE49-F238E27FC236}">
                    <a16:creationId xmlns:a16="http://schemas.microsoft.com/office/drawing/2014/main" id="{6C9053E4-65CA-F482-FE7E-34E66FDC33F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285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31" name="Text Box 11">
                <a:extLst>
                  <a:ext uri="{FF2B5EF4-FFF2-40B4-BE49-F238E27FC236}">
                    <a16:creationId xmlns:a16="http://schemas.microsoft.com/office/drawing/2014/main" id="{7BFDADC6-3A3B-5A4E-EF0B-5E18EF746B8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381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64" name="Text Box 12">
                <a:extLst>
                  <a:ext uri="{FF2B5EF4-FFF2-40B4-BE49-F238E27FC236}">
                    <a16:creationId xmlns:a16="http://schemas.microsoft.com/office/drawing/2014/main" id="{2113DE9A-C985-FC45-0B90-6ACD5E2A40C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477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65" name="Text Box 13">
                <a:extLst>
                  <a:ext uri="{FF2B5EF4-FFF2-40B4-BE49-F238E27FC236}">
                    <a16:creationId xmlns:a16="http://schemas.microsoft.com/office/drawing/2014/main" id="{724EE24D-BAE2-9CBB-0FC8-A7AEA3FC750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573"/>
                <a:ext cx="373" cy="96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66" name="Text Box 14">
                <a:extLst>
                  <a:ext uri="{FF2B5EF4-FFF2-40B4-BE49-F238E27FC236}">
                    <a16:creationId xmlns:a16="http://schemas.microsoft.com/office/drawing/2014/main" id="{25B929B0-4A68-5EAF-99E0-024433D602C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669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67" name="Text Box 15">
                <a:extLst>
                  <a:ext uri="{FF2B5EF4-FFF2-40B4-BE49-F238E27FC236}">
                    <a16:creationId xmlns:a16="http://schemas.microsoft.com/office/drawing/2014/main" id="{92DBB1D1-B983-E13B-D146-F4E16B8020D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755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</p:grpSp>
        <p:sp>
          <p:nvSpPr>
            <p:cNvPr id="19" name="Text Box 16">
              <a:extLst>
                <a:ext uri="{FF2B5EF4-FFF2-40B4-BE49-F238E27FC236}">
                  <a16:creationId xmlns:a16="http://schemas.microsoft.com/office/drawing/2014/main" id="{DD4D26C1-3D87-8B7B-2D95-CC8C5D2246C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07" y="1285"/>
              <a:ext cx="222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s-ES_tradnl" sz="1200" b="1"/>
                <a:t>5</a:t>
              </a:r>
              <a:endParaRPr lang="es-ES" sz="1200" b="1"/>
            </a:p>
          </p:txBody>
        </p:sp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F32AB05D-30D9-A561-0FC2-ED15F53BA9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105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1" name="AutoShape 18">
              <a:extLst>
                <a:ext uri="{FF2B5EF4-FFF2-40B4-BE49-F238E27FC236}">
                  <a16:creationId xmlns:a16="http://schemas.microsoft.com/office/drawing/2014/main" id="{44835841-5F1A-E970-1BC2-C21427BAE9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199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2" name="AutoShape 19">
              <a:extLst>
                <a:ext uri="{FF2B5EF4-FFF2-40B4-BE49-F238E27FC236}">
                  <a16:creationId xmlns:a16="http://schemas.microsoft.com/office/drawing/2014/main" id="{1DDE9A31-D920-4992-363F-01AA4A32326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293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3" name="AutoShape 20">
              <a:extLst>
                <a:ext uri="{FF2B5EF4-FFF2-40B4-BE49-F238E27FC236}">
                  <a16:creationId xmlns:a16="http://schemas.microsoft.com/office/drawing/2014/main" id="{AE95AFDC-DC7D-C60C-7EBC-B407FB7B4B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387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4" name="AutoShape 21">
              <a:extLst>
                <a:ext uri="{FF2B5EF4-FFF2-40B4-BE49-F238E27FC236}">
                  <a16:creationId xmlns:a16="http://schemas.microsoft.com/office/drawing/2014/main" id="{BBD2F721-EE69-3097-B4DC-37A4DAC4FC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480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5" name="AutoShape 22">
              <a:extLst>
                <a:ext uri="{FF2B5EF4-FFF2-40B4-BE49-F238E27FC236}">
                  <a16:creationId xmlns:a16="http://schemas.microsoft.com/office/drawing/2014/main" id="{68CBC1FF-13C6-B3A1-B70D-6E74CEACE5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574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0099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6" name="AutoShape 23">
              <a:extLst>
                <a:ext uri="{FF2B5EF4-FFF2-40B4-BE49-F238E27FC236}">
                  <a16:creationId xmlns:a16="http://schemas.microsoft.com/office/drawing/2014/main" id="{1808A6A4-33A0-0A42-2317-EB44311132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668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27" name="AutoShape 24">
              <a:extLst>
                <a:ext uri="{FF2B5EF4-FFF2-40B4-BE49-F238E27FC236}">
                  <a16:creationId xmlns:a16="http://schemas.microsoft.com/office/drawing/2014/main" id="{F6521D81-A379-1FF4-75FA-DCD1CB0CD4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3" y="1761"/>
              <a:ext cx="72" cy="84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68" name="Picture 25" descr="menoria2">
            <a:extLst>
              <a:ext uri="{FF2B5EF4-FFF2-40B4-BE49-F238E27FC236}">
                <a16:creationId xmlns:a16="http://schemas.microsoft.com/office/drawing/2014/main" id="{F2CEEBC2-86D5-1654-1ECE-E43F89B2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683875">
            <a:off x="7542246" y="216001"/>
            <a:ext cx="522016" cy="2063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9" name="Object 26">
            <a:extLst>
              <a:ext uri="{FF2B5EF4-FFF2-40B4-BE49-F238E27FC236}">
                <a16:creationId xmlns:a16="http://schemas.microsoft.com/office/drawing/2014/main" id="{003AEA20-8FCC-73C3-FD0B-10ABF1D302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4164642"/>
              </p:ext>
            </p:extLst>
          </p:nvPr>
        </p:nvGraphicFramePr>
        <p:xfrm>
          <a:off x="6850710" y="2488093"/>
          <a:ext cx="2158746" cy="1677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 de mapa de bits" r:id="rId4" imgW="1800476" imgH="1400000" progId="PBrush">
                  <p:embed/>
                </p:oleObj>
              </mc:Choice>
              <mc:Fallback>
                <p:oleObj name="Imagen de mapa de bits" r:id="rId4" imgW="1800476" imgH="1400000" progId="PBrush">
                  <p:embed/>
                  <p:pic>
                    <p:nvPicPr>
                      <p:cNvPr id="69" name="Object 26">
                        <a:extLst>
                          <a:ext uri="{FF2B5EF4-FFF2-40B4-BE49-F238E27FC236}">
                            <a16:creationId xmlns:a16="http://schemas.microsoft.com/office/drawing/2014/main" id="{003AEA20-8FCC-73C3-FD0B-10ABF1D302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710" y="2488093"/>
                        <a:ext cx="2158746" cy="1677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Group 27">
            <a:extLst>
              <a:ext uri="{FF2B5EF4-FFF2-40B4-BE49-F238E27FC236}">
                <a16:creationId xmlns:a16="http://schemas.microsoft.com/office/drawing/2014/main" id="{FCDF8C43-ACF6-5697-9170-A126410EBAD6}"/>
              </a:ext>
            </a:extLst>
          </p:cNvPr>
          <p:cNvGrpSpPr>
            <a:grpSpLocks/>
          </p:cNvGrpSpPr>
          <p:nvPr/>
        </p:nvGrpSpPr>
        <p:grpSpPr bwMode="auto">
          <a:xfrm>
            <a:off x="9213873" y="2430331"/>
            <a:ext cx="2287910" cy="1814094"/>
            <a:chOff x="2724" y="2542"/>
            <a:chExt cx="1212" cy="961"/>
          </a:xfrm>
        </p:grpSpPr>
        <p:sp>
          <p:nvSpPr>
            <p:cNvPr id="71" name="Rectangle 28">
              <a:extLst>
                <a:ext uri="{FF2B5EF4-FFF2-40B4-BE49-F238E27FC236}">
                  <a16:creationId xmlns:a16="http://schemas.microsoft.com/office/drawing/2014/main" id="{EF9888C9-D97A-DA0F-45EF-9930015098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4" y="2542"/>
              <a:ext cx="1212" cy="96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grpSp>
          <p:nvGrpSpPr>
            <p:cNvPr id="72" name="Group 29">
              <a:extLst>
                <a:ext uri="{FF2B5EF4-FFF2-40B4-BE49-F238E27FC236}">
                  <a16:creationId xmlns:a16="http://schemas.microsoft.com/office/drawing/2014/main" id="{D80EA694-3825-0AB1-9347-B94803B06B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3" y="2645"/>
              <a:ext cx="373" cy="758"/>
              <a:chOff x="3383" y="1093"/>
              <a:chExt cx="373" cy="758"/>
            </a:xfrm>
          </p:grpSpPr>
          <p:sp>
            <p:nvSpPr>
              <p:cNvPr id="78" name="Text Box 30">
                <a:extLst>
                  <a:ext uri="{FF2B5EF4-FFF2-40B4-BE49-F238E27FC236}">
                    <a16:creationId xmlns:a16="http://schemas.microsoft.com/office/drawing/2014/main" id="{B21126CD-3ACB-57A7-1B5B-B8BFA82A9E6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093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79" name="Text Box 31">
                <a:extLst>
                  <a:ext uri="{FF2B5EF4-FFF2-40B4-BE49-F238E27FC236}">
                    <a16:creationId xmlns:a16="http://schemas.microsoft.com/office/drawing/2014/main" id="{7A902A23-D7DF-3BA4-8622-1D4C5AF39E5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189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0" name="Text Box 32">
                <a:extLst>
                  <a:ext uri="{FF2B5EF4-FFF2-40B4-BE49-F238E27FC236}">
                    <a16:creationId xmlns:a16="http://schemas.microsoft.com/office/drawing/2014/main" id="{5EE55958-A3B6-7E56-8C45-BD11D696696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285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1" name="Text Box 33">
                <a:extLst>
                  <a:ext uri="{FF2B5EF4-FFF2-40B4-BE49-F238E27FC236}">
                    <a16:creationId xmlns:a16="http://schemas.microsoft.com/office/drawing/2014/main" id="{E9FDB8A8-BD09-D714-49D2-C76397CC6BA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381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2" name="Text Box 34">
                <a:extLst>
                  <a:ext uri="{FF2B5EF4-FFF2-40B4-BE49-F238E27FC236}">
                    <a16:creationId xmlns:a16="http://schemas.microsoft.com/office/drawing/2014/main" id="{2A5659ED-4A35-A39E-729B-6D2F8CAF896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477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3" name="Text Box 35">
                <a:extLst>
                  <a:ext uri="{FF2B5EF4-FFF2-40B4-BE49-F238E27FC236}">
                    <a16:creationId xmlns:a16="http://schemas.microsoft.com/office/drawing/2014/main" id="{AA546487-92DC-5240-1257-749ED4CAE24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573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4" name="Text Box 36">
                <a:extLst>
                  <a:ext uri="{FF2B5EF4-FFF2-40B4-BE49-F238E27FC236}">
                    <a16:creationId xmlns:a16="http://schemas.microsoft.com/office/drawing/2014/main" id="{44C9C176-1E93-F1B3-C9AF-41928C830D1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669"/>
                <a:ext cx="373" cy="96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85" name="Text Box 37">
                <a:extLst>
                  <a:ext uri="{FF2B5EF4-FFF2-40B4-BE49-F238E27FC236}">
                    <a16:creationId xmlns:a16="http://schemas.microsoft.com/office/drawing/2014/main" id="{DD87AA11-AF1B-B019-749F-8621BAE938D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383" y="1755"/>
                <a:ext cx="3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</p:grpSp>
        <p:sp>
          <p:nvSpPr>
            <p:cNvPr id="73" name="Text Box 38">
              <a:extLst>
                <a:ext uri="{FF2B5EF4-FFF2-40B4-BE49-F238E27FC236}">
                  <a16:creationId xmlns:a16="http://schemas.microsoft.com/office/drawing/2014/main" id="{2DBB01D0-50CA-B1F6-C4E1-BFA1D7E5437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07" y="2837"/>
              <a:ext cx="222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s-ES_tradnl" sz="1200" b="1"/>
                <a:t>6</a:t>
              </a:r>
              <a:endParaRPr lang="es-ES" sz="1200" b="1"/>
            </a:p>
          </p:txBody>
        </p:sp>
        <p:sp>
          <p:nvSpPr>
            <p:cNvPr id="74" name="Line 39">
              <a:extLst>
                <a:ext uri="{FF2B5EF4-FFF2-40B4-BE49-F238E27FC236}">
                  <a16:creationId xmlns:a16="http://schemas.microsoft.com/office/drawing/2014/main" id="{7ADFAECC-AF04-29FA-885B-CBD4878A78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92" y="2960"/>
              <a:ext cx="0" cy="252"/>
            </a:xfrm>
            <a:prstGeom prst="line">
              <a:avLst/>
            </a:prstGeom>
            <a:noFill/>
            <a:ln w="6350">
              <a:solidFill>
                <a:srgbClr val="009900"/>
              </a:solidFill>
              <a:round/>
              <a:headEnd/>
              <a:tailEnd type="arrow" w="sm" len="sm"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5" name="AutoShape 40">
              <a:extLst>
                <a:ext uri="{FF2B5EF4-FFF2-40B4-BE49-F238E27FC236}">
                  <a16:creationId xmlns:a16="http://schemas.microsoft.com/office/drawing/2014/main" id="{E8D490BB-27F3-4611-9F4C-870049BEBA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46" y="2836"/>
              <a:ext cx="93" cy="108"/>
            </a:xfrm>
            <a:prstGeom prst="leftArrow">
              <a:avLst>
                <a:gd name="adj1" fmla="val 44444"/>
                <a:gd name="adj2" fmla="val 5699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6" name="AutoShape 41">
              <a:extLst>
                <a:ext uri="{FF2B5EF4-FFF2-40B4-BE49-F238E27FC236}">
                  <a16:creationId xmlns:a16="http://schemas.microsoft.com/office/drawing/2014/main" id="{72619573-9B5A-B7A2-7245-D1830718D03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246" y="3212"/>
              <a:ext cx="93" cy="108"/>
            </a:xfrm>
            <a:prstGeom prst="leftArrow">
              <a:avLst>
                <a:gd name="adj1" fmla="val 44444"/>
                <a:gd name="adj2" fmla="val 56991"/>
              </a:avLst>
            </a:prstGeom>
            <a:noFill/>
            <a:ln w="12700" algn="ctr">
              <a:solidFill>
                <a:srgbClr val="009900"/>
              </a:solidFill>
              <a:prstDash val="sysDot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77" name="Text Box 42">
              <a:extLst>
                <a:ext uri="{FF2B5EF4-FFF2-40B4-BE49-F238E27FC236}">
                  <a16:creationId xmlns:a16="http://schemas.microsoft.com/office/drawing/2014/main" id="{BD777316-7A43-C86A-6FE7-782947732B1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777" y="2614"/>
              <a:ext cx="144" cy="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>
                <a:buFontTx/>
                <a:buNone/>
              </a:pPr>
              <a:r>
                <a:rPr lang="es-ES_tradnl" sz="1170" b="1" dirty="0"/>
                <a:t>0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1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2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3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4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5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6</a:t>
              </a:r>
              <a:endParaRPr lang="es-ES_tradnl" sz="1170" b="1" baseline="-25000" dirty="0"/>
            </a:p>
            <a:p>
              <a:pPr>
                <a:buFontTx/>
                <a:buNone/>
              </a:pPr>
              <a:r>
                <a:rPr lang="es-ES_tradnl" sz="1170" b="1" dirty="0"/>
                <a:t>7</a:t>
              </a:r>
              <a:endParaRPr lang="es-ES_tradnl" sz="1170" b="1" baseline="-25000" dirty="0"/>
            </a:p>
          </p:txBody>
        </p:sp>
      </p:grpSp>
      <p:grpSp>
        <p:nvGrpSpPr>
          <p:cNvPr id="86" name="Group 43">
            <a:extLst>
              <a:ext uri="{FF2B5EF4-FFF2-40B4-BE49-F238E27FC236}">
                <a16:creationId xmlns:a16="http://schemas.microsoft.com/office/drawing/2014/main" id="{51409493-DCCB-4A0C-0F26-07F0358B19B9}"/>
              </a:ext>
            </a:extLst>
          </p:cNvPr>
          <p:cNvGrpSpPr>
            <a:grpSpLocks/>
          </p:cNvGrpSpPr>
          <p:nvPr/>
        </p:nvGrpSpPr>
        <p:grpSpPr bwMode="auto">
          <a:xfrm>
            <a:off x="9213873" y="4520032"/>
            <a:ext cx="2287910" cy="1814093"/>
            <a:chOff x="2724" y="3776"/>
            <a:chExt cx="1212" cy="961"/>
          </a:xfrm>
        </p:grpSpPr>
        <p:sp>
          <p:nvSpPr>
            <p:cNvPr id="88" name="Rectangle 44">
              <a:extLst>
                <a:ext uri="{FF2B5EF4-FFF2-40B4-BE49-F238E27FC236}">
                  <a16:creationId xmlns:a16="http://schemas.microsoft.com/office/drawing/2014/main" id="{336621F7-0F7F-0CDD-CC92-E4B399BCC1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24" y="3776"/>
              <a:ext cx="1212" cy="96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grpSp>
          <p:nvGrpSpPr>
            <p:cNvPr id="89" name="Group 45">
              <a:extLst>
                <a:ext uri="{FF2B5EF4-FFF2-40B4-BE49-F238E27FC236}">
                  <a16:creationId xmlns:a16="http://schemas.microsoft.com/office/drawing/2014/main" id="{C4AD0C2C-8C3A-DE98-AB1C-3F8DBF9E01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8" y="3879"/>
              <a:ext cx="273" cy="758"/>
              <a:chOff x="3618" y="3879"/>
              <a:chExt cx="273" cy="758"/>
            </a:xfrm>
          </p:grpSpPr>
          <p:sp>
            <p:nvSpPr>
              <p:cNvPr id="1118" name="Text Box 46">
                <a:extLst>
                  <a:ext uri="{FF2B5EF4-FFF2-40B4-BE49-F238E27FC236}">
                    <a16:creationId xmlns:a16="http://schemas.microsoft.com/office/drawing/2014/main" id="{CB688708-305D-C86D-DF91-F46DEFD95E0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3879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19" name="Text Box 47">
                <a:extLst>
                  <a:ext uri="{FF2B5EF4-FFF2-40B4-BE49-F238E27FC236}">
                    <a16:creationId xmlns:a16="http://schemas.microsoft.com/office/drawing/2014/main" id="{35255BA5-6DB6-DE6A-037E-307FD13130C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3974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0" name="Text Box 48">
                <a:extLst>
                  <a:ext uri="{FF2B5EF4-FFF2-40B4-BE49-F238E27FC236}">
                    <a16:creationId xmlns:a16="http://schemas.microsoft.com/office/drawing/2014/main" id="{5591ABFC-BFE2-AC20-64C7-747E905750E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069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1" name="Text Box 49">
                <a:extLst>
                  <a:ext uri="{FF2B5EF4-FFF2-40B4-BE49-F238E27FC236}">
                    <a16:creationId xmlns:a16="http://schemas.microsoft.com/office/drawing/2014/main" id="{713E9159-8140-4D3A-C11F-A3BFC52395A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163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2" name="Text Box 50">
                <a:extLst>
                  <a:ext uri="{FF2B5EF4-FFF2-40B4-BE49-F238E27FC236}">
                    <a16:creationId xmlns:a16="http://schemas.microsoft.com/office/drawing/2014/main" id="{79EBD6D1-C6A7-CD11-1F34-68969B0E126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258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3" name="Text Box 51">
                <a:extLst>
                  <a:ext uri="{FF2B5EF4-FFF2-40B4-BE49-F238E27FC236}">
                    <a16:creationId xmlns:a16="http://schemas.microsoft.com/office/drawing/2014/main" id="{538C8D3D-5C19-7582-30AB-C8E7E95835B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352"/>
                <a:ext cx="273" cy="96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4" name="Text Box 52">
                <a:extLst>
                  <a:ext uri="{FF2B5EF4-FFF2-40B4-BE49-F238E27FC236}">
                    <a16:creationId xmlns:a16="http://schemas.microsoft.com/office/drawing/2014/main" id="{3842FBCE-3071-2B37-3BDF-C237ABD93D9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447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25" name="Text Box 53">
                <a:extLst>
                  <a:ext uri="{FF2B5EF4-FFF2-40B4-BE49-F238E27FC236}">
                    <a16:creationId xmlns:a16="http://schemas.microsoft.com/office/drawing/2014/main" id="{E16ED8D4-8619-CB67-BA05-FF47CB83E69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618" y="4541"/>
                <a:ext cx="273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</p:grpSp>
        <p:grpSp>
          <p:nvGrpSpPr>
            <p:cNvPr id="90" name="Group 54">
              <a:extLst>
                <a:ext uri="{FF2B5EF4-FFF2-40B4-BE49-F238E27FC236}">
                  <a16:creationId xmlns:a16="http://schemas.microsoft.com/office/drawing/2014/main" id="{B301FCFE-C07D-9AFB-D427-1A548CD302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0" y="3891"/>
              <a:ext cx="72" cy="740"/>
              <a:chOff x="3391" y="3891"/>
              <a:chExt cx="72" cy="740"/>
            </a:xfrm>
          </p:grpSpPr>
          <p:sp>
            <p:nvSpPr>
              <p:cNvPr id="1110" name="AutoShape 55">
                <a:extLst>
                  <a:ext uri="{FF2B5EF4-FFF2-40B4-BE49-F238E27FC236}">
                    <a16:creationId xmlns:a16="http://schemas.microsoft.com/office/drawing/2014/main" id="{C6415164-F869-14D8-9198-C52D872E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3891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1" name="AutoShape 56">
                <a:extLst>
                  <a:ext uri="{FF2B5EF4-FFF2-40B4-BE49-F238E27FC236}">
                    <a16:creationId xmlns:a16="http://schemas.microsoft.com/office/drawing/2014/main" id="{7DB201CC-96D2-AF2B-DD27-61963F8D6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3985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2" name="AutoShape 57">
                <a:extLst>
                  <a:ext uri="{FF2B5EF4-FFF2-40B4-BE49-F238E27FC236}">
                    <a16:creationId xmlns:a16="http://schemas.microsoft.com/office/drawing/2014/main" id="{3EAD76B2-52AD-A178-4CEA-04CC78344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079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3" name="AutoShape 58">
                <a:extLst>
                  <a:ext uri="{FF2B5EF4-FFF2-40B4-BE49-F238E27FC236}">
                    <a16:creationId xmlns:a16="http://schemas.microsoft.com/office/drawing/2014/main" id="{EE049EF0-4954-DD65-CF77-993720778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173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4" name="AutoShape 59">
                <a:extLst>
                  <a:ext uri="{FF2B5EF4-FFF2-40B4-BE49-F238E27FC236}">
                    <a16:creationId xmlns:a16="http://schemas.microsoft.com/office/drawing/2014/main" id="{E22A1DC1-7624-C0F8-4C0D-04E2F93C2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266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5" name="AutoShape 60">
                <a:extLst>
                  <a:ext uri="{FF2B5EF4-FFF2-40B4-BE49-F238E27FC236}">
                    <a16:creationId xmlns:a16="http://schemas.microsoft.com/office/drawing/2014/main" id="{5AD4889C-B863-1162-69F2-9F21137C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360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6" name="AutoShape 61">
                <a:extLst>
                  <a:ext uri="{FF2B5EF4-FFF2-40B4-BE49-F238E27FC236}">
                    <a16:creationId xmlns:a16="http://schemas.microsoft.com/office/drawing/2014/main" id="{F7B01633-093C-F1FC-E082-A4571E3274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454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  <p:sp>
            <p:nvSpPr>
              <p:cNvPr id="1117" name="AutoShape 62">
                <a:extLst>
                  <a:ext uri="{FF2B5EF4-FFF2-40B4-BE49-F238E27FC236}">
                    <a16:creationId xmlns:a16="http://schemas.microsoft.com/office/drawing/2014/main" id="{97AFB2E3-9265-E7C7-5DB6-CA4A85F6E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391" y="4547"/>
                <a:ext cx="72" cy="84"/>
              </a:xfrm>
              <a:prstGeom prst="leftArrow">
                <a:avLst>
                  <a:gd name="adj1" fmla="val 44444"/>
                  <a:gd name="adj2" fmla="val 56991"/>
                </a:avLst>
              </a:prstGeom>
              <a:solidFill>
                <a:srgbClr val="009900"/>
              </a:solidFill>
              <a:ln w="31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91" name="Text Box 63">
              <a:extLst>
                <a:ext uri="{FF2B5EF4-FFF2-40B4-BE49-F238E27FC236}">
                  <a16:creationId xmlns:a16="http://schemas.microsoft.com/office/drawing/2014/main" id="{13C1F9B7-7DD4-F298-0DC9-919D7178427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07" y="4071"/>
              <a:ext cx="222" cy="19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 sz="1200" b="1"/>
            </a:p>
          </p:txBody>
        </p:sp>
        <p:sp>
          <p:nvSpPr>
            <p:cNvPr id="92" name="Text Box 64">
              <a:extLst>
                <a:ext uri="{FF2B5EF4-FFF2-40B4-BE49-F238E27FC236}">
                  <a16:creationId xmlns:a16="http://schemas.microsoft.com/office/drawing/2014/main" id="{09ED2A2F-B30F-352E-211F-A3DC8249373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3879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93" name="AutoShape 65">
              <a:extLst>
                <a:ext uri="{FF2B5EF4-FFF2-40B4-BE49-F238E27FC236}">
                  <a16:creationId xmlns:a16="http://schemas.microsoft.com/office/drawing/2014/main" id="{8DC38316-E6EB-D78C-18E8-276A470CF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3901"/>
              <a:ext cx="60" cy="51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94" name="Text Box 66">
              <a:extLst>
                <a:ext uri="{FF2B5EF4-FFF2-40B4-BE49-F238E27FC236}">
                  <a16:creationId xmlns:a16="http://schemas.microsoft.com/office/drawing/2014/main" id="{5766331E-4E12-0E80-50B9-0A2ED959D7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3974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95" name="Rectangle 67">
              <a:extLst>
                <a:ext uri="{FF2B5EF4-FFF2-40B4-BE49-F238E27FC236}">
                  <a16:creationId xmlns:a16="http://schemas.microsoft.com/office/drawing/2014/main" id="{ADCA4570-478F-4C5B-B603-A783B3890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3996"/>
              <a:ext cx="60" cy="51"/>
            </a:xfrm>
            <a:prstGeom prst="rect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4" name="Text Box 68">
              <a:extLst>
                <a:ext uri="{FF2B5EF4-FFF2-40B4-BE49-F238E27FC236}">
                  <a16:creationId xmlns:a16="http://schemas.microsoft.com/office/drawing/2014/main" id="{A34CD997-7F61-9F60-8286-1B279678321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4069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1025" name="AutoShape 69">
              <a:extLst>
                <a:ext uri="{FF2B5EF4-FFF2-40B4-BE49-F238E27FC236}">
                  <a16:creationId xmlns:a16="http://schemas.microsoft.com/office/drawing/2014/main" id="{7AAE5233-1312-0C23-E2B8-7FF1DBBED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4091"/>
              <a:ext cx="60" cy="51"/>
            </a:xfrm>
            <a:prstGeom prst="diamond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27" name="Text Box 70">
              <a:extLst>
                <a:ext uri="{FF2B5EF4-FFF2-40B4-BE49-F238E27FC236}">
                  <a16:creationId xmlns:a16="http://schemas.microsoft.com/office/drawing/2014/main" id="{0AD34A85-1588-804A-8310-991843E1FAB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4163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1028" name="AutoShape 71">
              <a:extLst>
                <a:ext uri="{FF2B5EF4-FFF2-40B4-BE49-F238E27FC236}">
                  <a16:creationId xmlns:a16="http://schemas.microsoft.com/office/drawing/2014/main" id="{16CEA8EA-7018-C07C-9941-F522A4467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4185"/>
              <a:ext cx="60" cy="51"/>
            </a:xfrm>
            <a:prstGeom prst="rtTriangle">
              <a:avLst/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0" name="Text Box 72">
              <a:extLst>
                <a:ext uri="{FF2B5EF4-FFF2-40B4-BE49-F238E27FC236}">
                  <a16:creationId xmlns:a16="http://schemas.microsoft.com/office/drawing/2014/main" id="{656160D8-7E7D-FDDB-5238-76474AA5995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4258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1032" name="AutoShape 73">
              <a:extLst>
                <a:ext uri="{FF2B5EF4-FFF2-40B4-BE49-F238E27FC236}">
                  <a16:creationId xmlns:a16="http://schemas.microsoft.com/office/drawing/2014/main" id="{FAD6B23D-0FB6-945D-3DE3-89013099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4280"/>
              <a:ext cx="60" cy="51"/>
            </a:xfrm>
            <a:prstGeom prst="hexagon">
              <a:avLst>
                <a:gd name="adj" fmla="val 29412"/>
                <a:gd name="vf" fmla="val 115470"/>
              </a:avLst>
            </a:prstGeom>
            <a:solidFill>
              <a:srgbClr val="FF00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3" name="Text Box 74">
              <a:extLst>
                <a:ext uri="{FF2B5EF4-FFF2-40B4-BE49-F238E27FC236}">
                  <a16:creationId xmlns:a16="http://schemas.microsoft.com/office/drawing/2014/main" id="{47748C03-A35C-7385-173C-19DB05C8742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4352"/>
              <a:ext cx="135" cy="96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1036" name="AutoShape 75">
              <a:extLst>
                <a:ext uri="{FF2B5EF4-FFF2-40B4-BE49-F238E27FC236}">
                  <a16:creationId xmlns:a16="http://schemas.microsoft.com/office/drawing/2014/main" id="{CF521189-A936-65A3-146B-28231DF6D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4374"/>
              <a:ext cx="60" cy="51"/>
            </a:xfrm>
            <a:prstGeom prst="plus">
              <a:avLst>
                <a:gd name="adj" fmla="val 25000"/>
              </a:avLst>
            </a:prstGeom>
            <a:solidFill>
              <a:srgbClr val="0099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sp>
          <p:nvSpPr>
            <p:cNvPr id="1037" name="Text Box 76">
              <a:extLst>
                <a:ext uri="{FF2B5EF4-FFF2-40B4-BE49-F238E27FC236}">
                  <a16:creationId xmlns:a16="http://schemas.microsoft.com/office/drawing/2014/main" id="{FCA84E38-11D6-603B-4871-5E3F9108027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83" y="4447"/>
              <a:ext cx="135" cy="9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pPr algn="ctr">
                <a:spcBef>
                  <a:spcPct val="50000"/>
                </a:spcBef>
                <a:buFontTx/>
                <a:buNone/>
              </a:pPr>
              <a:endParaRPr lang="es-ES"/>
            </a:p>
          </p:txBody>
        </p:sp>
        <p:sp>
          <p:nvSpPr>
            <p:cNvPr id="1053" name="Oval 77">
              <a:extLst>
                <a:ext uri="{FF2B5EF4-FFF2-40B4-BE49-F238E27FC236}">
                  <a16:creationId xmlns:a16="http://schemas.microsoft.com/office/drawing/2014/main" id="{21253549-2027-23AC-95EC-1580A7F4A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1" y="4469"/>
              <a:ext cx="60" cy="51"/>
            </a:xfrm>
            <a:prstGeom prst="ellipse">
              <a:avLst/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  <p:grpSp>
          <p:nvGrpSpPr>
            <p:cNvPr id="1074" name="Group 78">
              <a:extLst>
                <a:ext uri="{FF2B5EF4-FFF2-40B4-BE49-F238E27FC236}">
                  <a16:creationId xmlns:a16="http://schemas.microsoft.com/office/drawing/2014/main" id="{522DCAA8-22FA-AED3-800C-13B3E59821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3" y="4541"/>
              <a:ext cx="135" cy="96"/>
              <a:chOff x="3483" y="4541"/>
              <a:chExt cx="135" cy="96"/>
            </a:xfrm>
          </p:grpSpPr>
          <p:sp>
            <p:nvSpPr>
              <p:cNvPr id="1108" name="Text Box 79">
                <a:extLst>
                  <a:ext uri="{FF2B5EF4-FFF2-40B4-BE49-F238E27FC236}">
                    <a16:creationId xmlns:a16="http://schemas.microsoft.com/office/drawing/2014/main" id="{75AC3072-C7CA-4BDC-003F-E9D17397947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483" y="4541"/>
                <a:ext cx="135" cy="9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pPr algn="ctr">
                  <a:spcBef>
                    <a:spcPct val="50000"/>
                  </a:spcBef>
                  <a:buFontTx/>
                  <a:buNone/>
                </a:pPr>
                <a:endParaRPr lang="es-ES"/>
              </a:p>
            </p:txBody>
          </p:sp>
          <p:sp>
            <p:nvSpPr>
              <p:cNvPr id="1109" name="AutoShape 80">
                <a:extLst>
                  <a:ext uri="{FF2B5EF4-FFF2-40B4-BE49-F238E27FC236}">
                    <a16:creationId xmlns:a16="http://schemas.microsoft.com/office/drawing/2014/main" id="{BB1754B7-53D9-08A3-9ED8-D3A3E7C2BC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1" y="4563"/>
                <a:ext cx="60" cy="51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ES_tradnl"/>
              </a:p>
            </p:txBody>
          </p:sp>
        </p:grpSp>
        <p:sp>
          <p:nvSpPr>
            <p:cNvPr id="1090" name="AutoShape 81">
              <a:extLst>
                <a:ext uri="{FF2B5EF4-FFF2-40B4-BE49-F238E27FC236}">
                  <a16:creationId xmlns:a16="http://schemas.microsoft.com/office/drawing/2014/main" id="{94E53D1E-FCBA-A3D7-CB2F-14C5F8BFB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4145"/>
              <a:ext cx="60" cy="51"/>
            </a:xfrm>
            <a:prstGeom prst="plus">
              <a:avLst>
                <a:gd name="adj" fmla="val 25000"/>
              </a:avLst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_tradnl"/>
            </a:p>
          </p:txBody>
        </p:sp>
      </p:grpSp>
      <p:pic>
        <p:nvPicPr>
          <p:cNvPr id="1126" name="Picture 82" descr="pentium2">
            <a:extLst>
              <a:ext uri="{FF2B5EF4-FFF2-40B4-BE49-F238E27FC236}">
                <a16:creationId xmlns:a16="http://schemas.microsoft.com/office/drawing/2014/main" id="{ABB57359-654B-A3B8-A0B0-3DA7970B7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8818" t="16304" r="72823" b="55000"/>
          <a:stretch>
            <a:fillRect/>
          </a:stretch>
        </p:blipFill>
        <p:spPr bwMode="auto">
          <a:xfrm>
            <a:off x="7047684" y="4725989"/>
            <a:ext cx="1795254" cy="140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776018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1010" r="2386"/>
          <a:stretch/>
        </p:blipFill>
        <p:spPr>
          <a:xfrm>
            <a:off x="5031718" y="1218087"/>
            <a:ext cx="6871358" cy="5289392"/>
          </a:xfrm>
          <a:prstGeom prst="rect">
            <a:avLst/>
          </a:prstGeom>
        </p:spPr>
      </p:pic>
      <p:sp>
        <p:nvSpPr>
          <p:cNvPr id="1434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5583555" cy="4841875"/>
          </a:xfrm>
        </p:spPr>
        <p:txBody>
          <a:bodyPr/>
          <a:lstStyle/>
          <a:p>
            <a:r>
              <a:rPr lang="es-ES" dirty="0"/>
              <a:t>Memoria RAM 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Random</a:t>
            </a:r>
            <a:r>
              <a:rPr lang="es-ES" dirty="0"/>
              <a:t> Access </a:t>
            </a:r>
            <a:r>
              <a:rPr lang="es-ES" dirty="0" err="1"/>
              <a:t>Memory</a:t>
            </a:r>
            <a:r>
              <a:rPr lang="es-ES" dirty="0"/>
              <a:t>)</a:t>
            </a:r>
          </a:p>
          <a:p>
            <a:pPr lvl="1"/>
            <a:r>
              <a:rPr lang="es-ES" dirty="0">
                <a:solidFill>
                  <a:srgbClr val="00B050"/>
                </a:solidFill>
              </a:rPr>
              <a:t>Memoria de acceso aleatorio</a:t>
            </a:r>
          </a:p>
          <a:p>
            <a:pPr lvl="1"/>
            <a:r>
              <a:rPr lang="es-ES" dirty="0">
                <a:solidFill>
                  <a:srgbClr val="00B050"/>
                </a:solidFill>
              </a:rPr>
              <a:t>Permite operaciones </a:t>
            </a:r>
            <a:br>
              <a:rPr lang="es-ES" dirty="0">
                <a:solidFill>
                  <a:srgbClr val="00B050"/>
                </a:solidFill>
              </a:rPr>
            </a:br>
            <a:r>
              <a:rPr lang="es-ES" dirty="0">
                <a:solidFill>
                  <a:srgbClr val="00B050"/>
                </a:solidFill>
              </a:rPr>
              <a:t>de lectura y escritura</a:t>
            </a:r>
          </a:p>
          <a:p>
            <a:pPr lvl="1"/>
            <a:endParaRPr lang="es-ES" dirty="0"/>
          </a:p>
          <a:p>
            <a:pPr lvl="1"/>
            <a:r>
              <a:rPr lang="es-ES" dirty="0">
                <a:solidFill>
                  <a:srgbClr val="C00000"/>
                </a:solidFill>
              </a:rPr>
              <a:t>Su contenido permanece sólo mientras esté presente la tensión de alimentación (es volátil)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/>
              <a:t>Volatilidad de la información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Unidad de memoria</a:t>
            </a:r>
          </a:p>
        </p:txBody>
      </p:sp>
    </p:spTree>
    <p:extLst>
      <p:ext uri="{BB962C8B-B14F-4D97-AF65-F5344CB8AC3E}">
        <p14:creationId xmlns:p14="http://schemas.microsoft.com/office/powerpoint/2010/main" val="326350915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dirty="0"/>
              <a:t>Memoria ROM </a:t>
            </a:r>
            <a:br>
              <a:rPr lang="es-ES" dirty="0"/>
            </a:br>
            <a:r>
              <a:rPr lang="es-ES" dirty="0"/>
              <a:t>(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)</a:t>
            </a:r>
          </a:p>
          <a:p>
            <a:pPr lvl="1"/>
            <a:r>
              <a:rPr lang="es-ES" dirty="0">
                <a:solidFill>
                  <a:srgbClr val="C00000"/>
                </a:solidFill>
              </a:rPr>
              <a:t>Memoria de sólo lectura</a:t>
            </a:r>
          </a:p>
          <a:p>
            <a:pPr lvl="2"/>
            <a:r>
              <a:rPr lang="es-ES" dirty="0">
                <a:solidFill>
                  <a:srgbClr val="C00000"/>
                </a:solidFill>
              </a:rPr>
              <a:t>No permite escritura</a:t>
            </a:r>
          </a:p>
          <a:p>
            <a:pPr lvl="1"/>
            <a:r>
              <a:rPr lang="es-ES" dirty="0">
                <a:solidFill>
                  <a:srgbClr val="00B050"/>
                </a:solidFill>
              </a:rPr>
              <a:t>¡Acceso aleatorio también!</a:t>
            </a:r>
          </a:p>
          <a:p>
            <a:pPr lvl="1"/>
            <a:r>
              <a:rPr lang="es-ES" dirty="0">
                <a:solidFill>
                  <a:srgbClr val="00B050"/>
                </a:solidFill>
              </a:rPr>
              <a:t>Su contenido permanece sin </a:t>
            </a:r>
            <a:br>
              <a:rPr lang="es-ES" dirty="0">
                <a:solidFill>
                  <a:srgbClr val="00B050"/>
                </a:solidFill>
              </a:rPr>
            </a:br>
            <a:r>
              <a:rPr lang="es-ES" dirty="0">
                <a:solidFill>
                  <a:srgbClr val="00B050"/>
                </a:solidFill>
              </a:rPr>
              <a:t>tensión de alimentación</a:t>
            </a:r>
          </a:p>
          <a:p>
            <a:pPr lvl="1"/>
            <a:r>
              <a:rPr lang="es-ES" dirty="0">
                <a:solidFill>
                  <a:srgbClr val="00B050"/>
                </a:solidFill>
              </a:rPr>
              <a:t>Variantes con escritura</a:t>
            </a:r>
          </a:p>
          <a:p>
            <a:pPr lvl="2"/>
            <a:r>
              <a:rPr lang="es-ES_tradnl" dirty="0">
                <a:solidFill>
                  <a:srgbClr val="00B050"/>
                </a:solidFill>
              </a:rPr>
              <a:t>PROM (</a:t>
            </a:r>
            <a:r>
              <a:rPr lang="es-ES_tradnl" dirty="0" err="1">
                <a:solidFill>
                  <a:srgbClr val="00B050"/>
                </a:solidFill>
              </a:rPr>
              <a:t>Programmable</a:t>
            </a:r>
            <a:r>
              <a:rPr lang="es-ES_tradnl" dirty="0">
                <a:solidFill>
                  <a:srgbClr val="00B050"/>
                </a:solidFill>
              </a:rPr>
              <a:t> ROM)</a:t>
            </a:r>
          </a:p>
          <a:p>
            <a:pPr lvl="2"/>
            <a:r>
              <a:rPr lang="es-ES_tradnl" dirty="0">
                <a:solidFill>
                  <a:srgbClr val="00B050"/>
                </a:solidFill>
              </a:rPr>
              <a:t>EPROM (</a:t>
            </a:r>
            <a:r>
              <a:rPr lang="es-ES_tradnl" dirty="0" err="1">
                <a:solidFill>
                  <a:srgbClr val="00B050"/>
                </a:solidFill>
              </a:rPr>
              <a:t>Erasable</a:t>
            </a:r>
            <a:r>
              <a:rPr lang="es-ES_tradnl" dirty="0">
                <a:solidFill>
                  <a:srgbClr val="00B050"/>
                </a:solidFill>
              </a:rPr>
              <a:t> PROM)</a:t>
            </a:r>
          </a:p>
          <a:p>
            <a:pPr lvl="2"/>
            <a:r>
              <a:rPr lang="es-ES_tradnl" dirty="0">
                <a:solidFill>
                  <a:srgbClr val="00B050"/>
                </a:solidFill>
              </a:rPr>
              <a:t>EEPROM (</a:t>
            </a:r>
            <a:r>
              <a:rPr lang="es-ES_tradnl" dirty="0" err="1">
                <a:solidFill>
                  <a:srgbClr val="00B050"/>
                </a:solidFill>
              </a:rPr>
              <a:t>Electrically</a:t>
            </a:r>
            <a:r>
              <a:rPr lang="es-ES_tradnl" dirty="0">
                <a:solidFill>
                  <a:srgbClr val="00B050"/>
                </a:solidFill>
              </a:rPr>
              <a:t> EPROM)</a:t>
            </a:r>
          </a:p>
          <a:p>
            <a:pPr lvl="2"/>
            <a:r>
              <a:rPr lang="es-ES_tradnl" dirty="0">
                <a:solidFill>
                  <a:srgbClr val="00B050"/>
                </a:solidFill>
              </a:rPr>
              <a:t>FLASH (EEPROM mejorada)</a:t>
            </a:r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/>
              <a:t>Volatilidad de la información</a:t>
            </a:r>
            <a:endParaRPr lang="es-ES" dirty="0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Unidad de memoria</a:t>
            </a:r>
          </a:p>
        </p:txBody>
      </p:sp>
      <p:pic>
        <p:nvPicPr>
          <p:cNvPr id="2058" name="Picture 10" descr="Resultado de imagen de memoria eepr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81" y="1603198"/>
            <a:ext cx="1075714" cy="7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99" b="98822" l="8625" r="81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32" r="18519"/>
          <a:stretch/>
        </p:blipFill>
        <p:spPr bwMode="auto">
          <a:xfrm>
            <a:off x="5170195" y="1840134"/>
            <a:ext cx="2937267" cy="30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51" b="100000" l="7805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07" y="651348"/>
            <a:ext cx="4246693" cy="31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78" b="90000" l="10000" r="991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382" y="3516879"/>
            <a:ext cx="4246693" cy="300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8576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4900777" cy="4841875"/>
          </a:xfrm>
        </p:spPr>
        <p:txBody>
          <a:bodyPr/>
          <a:lstStyle/>
          <a:p>
            <a:r>
              <a:rPr lang="es-ES_tradnl" altLang="es-ES" dirty="0"/>
              <a:t>La memoria está compuesta por celdas de 1 bit</a:t>
            </a:r>
          </a:p>
          <a:p>
            <a:pPr lvl="1"/>
            <a:endParaRPr lang="es-ES_tradnl" altLang="es-ES" dirty="0"/>
          </a:p>
          <a:p>
            <a:r>
              <a:rPr lang="es-ES_tradnl" altLang="es-ES" dirty="0"/>
              <a:t>SRAM (</a:t>
            </a:r>
            <a:r>
              <a:rPr lang="es-ES_tradnl" altLang="es-ES" dirty="0" err="1"/>
              <a:t>Static</a:t>
            </a:r>
            <a:r>
              <a:rPr lang="es-ES_tradnl" altLang="es-ES" dirty="0"/>
              <a:t> RAM)</a:t>
            </a:r>
          </a:p>
          <a:p>
            <a:pPr lvl="1"/>
            <a:r>
              <a:rPr lang="es-ES_tradnl" altLang="es-ES" dirty="0"/>
              <a:t>El valor almacenado en una celda se mantiene en un par </a:t>
            </a:r>
            <a:br>
              <a:rPr lang="es-ES_tradnl" altLang="es-ES" dirty="0"/>
            </a:br>
            <a:r>
              <a:rPr lang="es-ES_tradnl" altLang="es-ES" dirty="0"/>
              <a:t>de puertas inversoras</a:t>
            </a:r>
          </a:p>
          <a:p>
            <a:pPr lvl="1"/>
            <a:r>
              <a:rPr lang="es-ES_tradnl" altLang="es-ES" dirty="0" err="1"/>
              <a:t>Tacceso</a:t>
            </a:r>
            <a:r>
              <a:rPr lang="es-ES_tradnl" altLang="es-ES" dirty="0"/>
              <a:t> = 2 – 25 </a:t>
            </a:r>
            <a:r>
              <a:rPr lang="es-ES_tradnl" altLang="es-ES" dirty="0" err="1"/>
              <a:t>nanoseg</a:t>
            </a:r>
            <a:endParaRPr lang="es-ES_tradnl" altLang="es-ES" dirty="0"/>
          </a:p>
          <a:p>
            <a:pPr lvl="1"/>
            <a:r>
              <a:rPr lang="es-ES_tradnl" altLang="es-ES" dirty="0"/>
              <a:t>Coste = 100 – 250 $/</a:t>
            </a:r>
            <a:r>
              <a:rPr lang="es-ES_tradnl" altLang="es-ES" dirty="0" err="1"/>
              <a:t>MByte</a:t>
            </a:r>
            <a:endParaRPr lang="es-ES_tradnl" altLang="es-ES" dirty="0"/>
          </a:p>
          <a:p>
            <a:pPr lvl="1"/>
            <a:r>
              <a:rPr lang="es-ES_tradnl" altLang="es-ES" dirty="0"/>
              <a:t>Tamaño = 4 a 6 transistores</a:t>
            </a:r>
          </a:p>
          <a:p>
            <a:endParaRPr lang="es-ES" dirty="0"/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/>
              <a:t>Tecnologías</a:t>
            </a:r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de memoria</a:t>
            </a:r>
          </a:p>
        </p:txBody>
      </p:sp>
      <p:grpSp>
        <p:nvGrpSpPr>
          <p:cNvPr id="357460" name="Group 84"/>
          <p:cNvGrpSpPr>
            <a:grpSpLocks/>
          </p:cNvGrpSpPr>
          <p:nvPr/>
        </p:nvGrpSpPr>
        <p:grpSpPr bwMode="auto">
          <a:xfrm>
            <a:off x="7096168" y="1481138"/>
            <a:ext cx="1824933" cy="1408113"/>
            <a:chOff x="2963" y="2785"/>
            <a:chExt cx="735" cy="568"/>
          </a:xfrm>
        </p:grpSpPr>
        <p:sp>
          <p:nvSpPr>
            <p:cNvPr id="357461" name="Line 85"/>
            <p:cNvSpPr>
              <a:spLocks noChangeShapeType="1"/>
            </p:cNvSpPr>
            <p:nvPr/>
          </p:nvSpPr>
          <p:spPr bwMode="auto">
            <a:xfrm flipH="1">
              <a:off x="3032" y="330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2" name="Line 86"/>
            <p:cNvSpPr>
              <a:spLocks noChangeShapeType="1"/>
            </p:cNvSpPr>
            <p:nvPr/>
          </p:nvSpPr>
          <p:spPr bwMode="auto">
            <a:xfrm flipH="1" flipV="1">
              <a:off x="3032" y="3014"/>
              <a:ext cx="429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7463" name="Line 87"/>
            <p:cNvSpPr>
              <a:spLocks noChangeShapeType="1"/>
            </p:cNvSpPr>
            <p:nvPr/>
          </p:nvSpPr>
          <p:spPr bwMode="auto">
            <a:xfrm flipH="1">
              <a:off x="3027" y="3012"/>
              <a:ext cx="434" cy="1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7464" name="Line 88"/>
            <p:cNvSpPr>
              <a:spLocks noChangeShapeType="1"/>
            </p:cNvSpPr>
            <p:nvPr/>
          </p:nvSpPr>
          <p:spPr bwMode="auto">
            <a:xfrm flipH="1">
              <a:off x="3032" y="2970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5" name="Line 89"/>
            <p:cNvSpPr>
              <a:spLocks noChangeShapeType="1"/>
            </p:cNvSpPr>
            <p:nvPr/>
          </p:nvSpPr>
          <p:spPr bwMode="auto">
            <a:xfrm flipH="1">
              <a:off x="3032" y="316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6" name="Line 90"/>
            <p:cNvSpPr>
              <a:spLocks noChangeShapeType="1"/>
            </p:cNvSpPr>
            <p:nvPr/>
          </p:nvSpPr>
          <p:spPr bwMode="auto">
            <a:xfrm flipH="1" flipV="1">
              <a:off x="3032" y="3122"/>
              <a:ext cx="0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7" name="Line 91"/>
            <p:cNvSpPr>
              <a:spLocks noChangeShapeType="1"/>
            </p:cNvSpPr>
            <p:nvPr/>
          </p:nvSpPr>
          <p:spPr bwMode="auto">
            <a:xfrm flipH="1" flipV="1">
              <a:off x="3032" y="2972"/>
              <a:ext cx="0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8" name="Line 92"/>
            <p:cNvSpPr>
              <a:spLocks noChangeShapeType="1"/>
            </p:cNvSpPr>
            <p:nvPr/>
          </p:nvSpPr>
          <p:spPr bwMode="auto">
            <a:xfrm flipH="1" flipV="1">
              <a:off x="3461" y="2904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69" name="Line 93"/>
            <p:cNvSpPr>
              <a:spLocks noChangeShapeType="1"/>
            </p:cNvSpPr>
            <p:nvPr/>
          </p:nvSpPr>
          <p:spPr bwMode="auto">
            <a:xfrm flipH="1" flipV="1">
              <a:off x="3461" y="3124"/>
              <a:ext cx="0" cy="1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70" name="Line 94"/>
            <p:cNvSpPr>
              <a:spLocks noChangeShapeType="1"/>
            </p:cNvSpPr>
            <p:nvPr/>
          </p:nvSpPr>
          <p:spPr bwMode="auto">
            <a:xfrm rot="5400000" flipH="1" flipV="1">
              <a:off x="3524" y="2802"/>
              <a:ext cx="0" cy="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71" name="Line 95"/>
            <p:cNvSpPr>
              <a:spLocks noChangeShapeType="1"/>
            </p:cNvSpPr>
            <p:nvPr/>
          </p:nvSpPr>
          <p:spPr bwMode="auto">
            <a:xfrm rot="5400000" flipH="1" flipV="1">
              <a:off x="3440" y="3216"/>
              <a:ext cx="0" cy="4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72" name="Line 96"/>
            <p:cNvSpPr>
              <a:spLocks noChangeShapeType="1"/>
            </p:cNvSpPr>
            <p:nvPr/>
          </p:nvSpPr>
          <p:spPr bwMode="auto">
            <a:xfrm flipH="1">
              <a:off x="3032" y="283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s-ES"/>
            </a:p>
          </p:txBody>
        </p:sp>
        <p:sp>
          <p:nvSpPr>
            <p:cNvPr id="357473" name="Freeform 97"/>
            <p:cNvSpPr>
              <a:spLocks/>
            </p:cNvSpPr>
            <p:nvPr/>
          </p:nvSpPr>
          <p:spPr bwMode="auto">
            <a:xfrm>
              <a:off x="3137" y="2795"/>
              <a:ext cx="241" cy="217"/>
            </a:xfrm>
            <a:custGeom>
              <a:avLst/>
              <a:gdLst>
                <a:gd name="T0" fmla="*/ 17 w 173"/>
                <a:gd name="T1" fmla="*/ 112 h 217"/>
                <a:gd name="T2" fmla="*/ 17 w 173"/>
                <a:gd name="T3" fmla="*/ 127 h 217"/>
                <a:gd name="T4" fmla="*/ 16 w 173"/>
                <a:gd name="T5" fmla="*/ 139 h 217"/>
                <a:gd name="T6" fmla="*/ 16 w 173"/>
                <a:gd name="T7" fmla="*/ 149 h 217"/>
                <a:gd name="T8" fmla="*/ 16 w 173"/>
                <a:gd name="T9" fmla="*/ 159 h 217"/>
                <a:gd name="T10" fmla="*/ 14 w 173"/>
                <a:gd name="T11" fmla="*/ 167 h 217"/>
                <a:gd name="T12" fmla="*/ 13 w 173"/>
                <a:gd name="T13" fmla="*/ 177 h 217"/>
                <a:gd name="T14" fmla="*/ 10 w 173"/>
                <a:gd name="T15" fmla="*/ 184 h 217"/>
                <a:gd name="T16" fmla="*/ 7 w 173"/>
                <a:gd name="T17" fmla="*/ 194 h 217"/>
                <a:gd name="T18" fmla="*/ 4 w 173"/>
                <a:gd name="T19" fmla="*/ 204 h 217"/>
                <a:gd name="T20" fmla="*/ 0 w 173"/>
                <a:gd name="T21" fmla="*/ 217 h 217"/>
                <a:gd name="T22" fmla="*/ 3 w 173"/>
                <a:gd name="T23" fmla="*/ 217 h 217"/>
                <a:gd name="T24" fmla="*/ 10 w 173"/>
                <a:gd name="T25" fmla="*/ 217 h 217"/>
                <a:gd name="T26" fmla="*/ 20 w 173"/>
                <a:gd name="T27" fmla="*/ 217 h 217"/>
                <a:gd name="T28" fmla="*/ 31 w 173"/>
                <a:gd name="T29" fmla="*/ 217 h 217"/>
                <a:gd name="T30" fmla="*/ 46 w 173"/>
                <a:gd name="T31" fmla="*/ 217 h 217"/>
                <a:gd name="T32" fmla="*/ 60 w 173"/>
                <a:gd name="T33" fmla="*/ 217 h 217"/>
                <a:gd name="T34" fmla="*/ 74 w 173"/>
                <a:gd name="T35" fmla="*/ 217 h 217"/>
                <a:gd name="T36" fmla="*/ 86 w 173"/>
                <a:gd name="T37" fmla="*/ 214 h 217"/>
                <a:gd name="T38" fmla="*/ 97 w 173"/>
                <a:gd name="T39" fmla="*/ 214 h 217"/>
                <a:gd name="T40" fmla="*/ 105 w 173"/>
                <a:gd name="T41" fmla="*/ 212 h 217"/>
                <a:gd name="T42" fmla="*/ 116 w 173"/>
                <a:gd name="T43" fmla="*/ 204 h 217"/>
                <a:gd name="T44" fmla="*/ 128 w 173"/>
                <a:gd name="T45" fmla="*/ 197 h 217"/>
                <a:gd name="T46" fmla="*/ 138 w 173"/>
                <a:gd name="T47" fmla="*/ 187 h 217"/>
                <a:gd name="T48" fmla="*/ 146 w 173"/>
                <a:gd name="T49" fmla="*/ 174 h 217"/>
                <a:gd name="T50" fmla="*/ 153 w 173"/>
                <a:gd name="T51" fmla="*/ 162 h 217"/>
                <a:gd name="T52" fmla="*/ 159 w 173"/>
                <a:gd name="T53" fmla="*/ 152 h 217"/>
                <a:gd name="T54" fmla="*/ 165 w 173"/>
                <a:gd name="T55" fmla="*/ 139 h 217"/>
                <a:gd name="T56" fmla="*/ 169 w 173"/>
                <a:gd name="T57" fmla="*/ 127 h 217"/>
                <a:gd name="T58" fmla="*/ 172 w 173"/>
                <a:gd name="T59" fmla="*/ 117 h 217"/>
                <a:gd name="T60" fmla="*/ 173 w 173"/>
                <a:gd name="T61" fmla="*/ 110 h 217"/>
                <a:gd name="T62" fmla="*/ 172 w 173"/>
                <a:gd name="T63" fmla="*/ 100 h 217"/>
                <a:gd name="T64" fmla="*/ 169 w 173"/>
                <a:gd name="T65" fmla="*/ 90 h 217"/>
                <a:gd name="T66" fmla="*/ 165 w 173"/>
                <a:gd name="T67" fmla="*/ 80 h 217"/>
                <a:gd name="T68" fmla="*/ 159 w 173"/>
                <a:gd name="T69" fmla="*/ 67 h 217"/>
                <a:gd name="T70" fmla="*/ 153 w 173"/>
                <a:gd name="T71" fmla="*/ 55 h 217"/>
                <a:gd name="T72" fmla="*/ 146 w 173"/>
                <a:gd name="T73" fmla="*/ 45 h 217"/>
                <a:gd name="T74" fmla="*/ 138 w 173"/>
                <a:gd name="T75" fmla="*/ 33 h 217"/>
                <a:gd name="T76" fmla="*/ 128 w 173"/>
                <a:gd name="T77" fmla="*/ 23 h 217"/>
                <a:gd name="T78" fmla="*/ 116 w 173"/>
                <a:gd name="T79" fmla="*/ 15 h 217"/>
                <a:gd name="T80" fmla="*/ 105 w 173"/>
                <a:gd name="T81" fmla="*/ 8 h 217"/>
                <a:gd name="T82" fmla="*/ 97 w 173"/>
                <a:gd name="T83" fmla="*/ 5 h 217"/>
                <a:gd name="T84" fmla="*/ 86 w 173"/>
                <a:gd name="T85" fmla="*/ 3 h 217"/>
                <a:gd name="T86" fmla="*/ 74 w 173"/>
                <a:gd name="T87" fmla="*/ 3 h 217"/>
                <a:gd name="T88" fmla="*/ 60 w 173"/>
                <a:gd name="T89" fmla="*/ 0 h 217"/>
                <a:gd name="T90" fmla="*/ 46 w 173"/>
                <a:gd name="T91" fmla="*/ 0 h 217"/>
                <a:gd name="T92" fmla="*/ 31 w 173"/>
                <a:gd name="T93" fmla="*/ 0 h 217"/>
                <a:gd name="T94" fmla="*/ 20 w 173"/>
                <a:gd name="T95" fmla="*/ 0 h 217"/>
                <a:gd name="T96" fmla="*/ 10 w 173"/>
                <a:gd name="T97" fmla="*/ 0 h 217"/>
                <a:gd name="T98" fmla="*/ 3 w 173"/>
                <a:gd name="T99" fmla="*/ 0 h 217"/>
                <a:gd name="T100" fmla="*/ 0 w 173"/>
                <a:gd name="T101" fmla="*/ 3 h 217"/>
                <a:gd name="T102" fmla="*/ 4 w 173"/>
                <a:gd name="T103" fmla="*/ 13 h 217"/>
                <a:gd name="T104" fmla="*/ 7 w 173"/>
                <a:gd name="T105" fmla="*/ 25 h 217"/>
                <a:gd name="T106" fmla="*/ 10 w 173"/>
                <a:gd name="T107" fmla="*/ 35 h 217"/>
                <a:gd name="T108" fmla="*/ 13 w 173"/>
                <a:gd name="T109" fmla="*/ 45 h 217"/>
                <a:gd name="T110" fmla="*/ 14 w 173"/>
                <a:gd name="T111" fmla="*/ 55 h 217"/>
                <a:gd name="T112" fmla="*/ 16 w 173"/>
                <a:gd name="T113" fmla="*/ 65 h 217"/>
                <a:gd name="T114" fmla="*/ 16 w 173"/>
                <a:gd name="T115" fmla="*/ 75 h 217"/>
                <a:gd name="T116" fmla="*/ 16 w 173"/>
                <a:gd name="T117" fmla="*/ 85 h 217"/>
                <a:gd name="T118" fmla="*/ 17 w 173"/>
                <a:gd name="T119" fmla="*/ 97 h 217"/>
                <a:gd name="T120" fmla="*/ 17 w 173"/>
                <a:gd name="T121" fmla="*/ 112 h 217"/>
                <a:gd name="T122" fmla="*/ 17 w 173"/>
                <a:gd name="T123" fmla="*/ 1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3" h="217">
                  <a:moveTo>
                    <a:pt x="17" y="112"/>
                  </a:moveTo>
                  <a:lnTo>
                    <a:pt x="17" y="127"/>
                  </a:lnTo>
                  <a:lnTo>
                    <a:pt x="16" y="139"/>
                  </a:lnTo>
                  <a:lnTo>
                    <a:pt x="16" y="149"/>
                  </a:lnTo>
                  <a:lnTo>
                    <a:pt x="16" y="159"/>
                  </a:lnTo>
                  <a:lnTo>
                    <a:pt x="14" y="167"/>
                  </a:lnTo>
                  <a:lnTo>
                    <a:pt x="13" y="177"/>
                  </a:lnTo>
                  <a:lnTo>
                    <a:pt x="10" y="184"/>
                  </a:lnTo>
                  <a:lnTo>
                    <a:pt x="7" y="194"/>
                  </a:lnTo>
                  <a:lnTo>
                    <a:pt x="4" y="204"/>
                  </a:lnTo>
                  <a:lnTo>
                    <a:pt x="0" y="217"/>
                  </a:lnTo>
                  <a:lnTo>
                    <a:pt x="3" y="217"/>
                  </a:lnTo>
                  <a:lnTo>
                    <a:pt x="10" y="217"/>
                  </a:lnTo>
                  <a:lnTo>
                    <a:pt x="20" y="217"/>
                  </a:lnTo>
                  <a:lnTo>
                    <a:pt x="31" y="217"/>
                  </a:lnTo>
                  <a:lnTo>
                    <a:pt x="46" y="217"/>
                  </a:lnTo>
                  <a:lnTo>
                    <a:pt x="60" y="217"/>
                  </a:lnTo>
                  <a:lnTo>
                    <a:pt x="74" y="217"/>
                  </a:lnTo>
                  <a:lnTo>
                    <a:pt x="86" y="214"/>
                  </a:lnTo>
                  <a:lnTo>
                    <a:pt x="97" y="214"/>
                  </a:lnTo>
                  <a:lnTo>
                    <a:pt x="105" y="212"/>
                  </a:lnTo>
                  <a:lnTo>
                    <a:pt x="116" y="204"/>
                  </a:lnTo>
                  <a:lnTo>
                    <a:pt x="128" y="197"/>
                  </a:lnTo>
                  <a:lnTo>
                    <a:pt x="138" y="187"/>
                  </a:lnTo>
                  <a:lnTo>
                    <a:pt x="146" y="174"/>
                  </a:lnTo>
                  <a:lnTo>
                    <a:pt x="153" y="162"/>
                  </a:lnTo>
                  <a:lnTo>
                    <a:pt x="159" y="152"/>
                  </a:lnTo>
                  <a:lnTo>
                    <a:pt x="165" y="139"/>
                  </a:lnTo>
                  <a:lnTo>
                    <a:pt x="169" y="127"/>
                  </a:lnTo>
                  <a:lnTo>
                    <a:pt x="172" y="117"/>
                  </a:lnTo>
                  <a:lnTo>
                    <a:pt x="173" y="110"/>
                  </a:lnTo>
                  <a:lnTo>
                    <a:pt x="172" y="100"/>
                  </a:lnTo>
                  <a:lnTo>
                    <a:pt x="169" y="90"/>
                  </a:lnTo>
                  <a:lnTo>
                    <a:pt x="165" y="80"/>
                  </a:lnTo>
                  <a:lnTo>
                    <a:pt x="159" y="67"/>
                  </a:lnTo>
                  <a:lnTo>
                    <a:pt x="153" y="55"/>
                  </a:lnTo>
                  <a:lnTo>
                    <a:pt x="146" y="45"/>
                  </a:lnTo>
                  <a:lnTo>
                    <a:pt x="138" y="33"/>
                  </a:lnTo>
                  <a:lnTo>
                    <a:pt x="128" y="23"/>
                  </a:lnTo>
                  <a:lnTo>
                    <a:pt x="116" y="15"/>
                  </a:lnTo>
                  <a:lnTo>
                    <a:pt x="105" y="8"/>
                  </a:lnTo>
                  <a:lnTo>
                    <a:pt x="97" y="5"/>
                  </a:lnTo>
                  <a:lnTo>
                    <a:pt x="86" y="3"/>
                  </a:lnTo>
                  <a:lnTo>
                    <a:pt x="74" y="3"/>
                  </a:lnTo>
                  <a:lnTo>
                    <a:pt x="60" y="0"/>
                  </a:lnTo>
                  <a:lnTo>
                    <a:pt x="46" y="0"/>
                  </a:lnTo>
                  <a:lnTo>
                    <a:pt x="31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4" y="13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3" y="45"/>
                  </a:lnTo>
                  <a:lnTo>
                    <a:pt x="14" y="55"/>
                  </a:lnTo>
                  <a:lnTo>
                    <a:pt x="16" y="65"/>
                  </a:lnTo>
                  <a:lnTo>
                    <a:pt x="16" y="75"/>
                  </a:lnTo>
                  <a:lnTo>
                    <a:pt x="16" y="85"/>
                  </a:lnTo>
                  <a:lnTo>
                    <a:pt x="17" y="97"/>
                  </a:lnTo>
                  <a:lnTo>
                    <a:pt x="17" y="112"/>
                  </a:lnTo>
                  <a:lnTo>
                    <a:pt x="17" y="11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7474" name="Freeform 98"/>
            <p:cNvSpPr>
              <a:spLocks/>
            </p:cNvSpPr>
            <p:nvPr/>
          </p:nvSpPr>
          <p:spPr bwMode="auto">
            <a:xfrm>
              <a:off x="3137" y="3124"/>
              <a:ext cx="241" cy="217"/>
            </a:xfrm>
            <a:custGeom>
              <a:avLst/>
              <a:gdLst>
                <a:gd name="T0" fmla="*/ 17 w 173"/>
                <a:gd name="T1" fmla="*/ 112 h 217"/>
                <a:gd name="T2" fmla="*/ 17 w 173"/>
                <a:gd name="T3" fmla="*/ 127 h 217"/>
                <a:gd name="T4" fmla="*/ 16 w 173"/>
                <a:gd name="T5" fmla="*/ 139 h 217"/>
                <a:gd name="T6" fmla="*/ 16 w 173"/>
                <a:gd name="T7" fmla="*/ 149 h 217"/>
                <a:gd name="T8" fmla="*/ 16 w 173"/>
                <a:gd name="T9" fmla="*/ 159 h 217"/>
                <a:gd name="T10" fmla="*/ 14 w 173"/>
                <a:gd name="T11" fmla="*/ 167 h 217"/>
                <a:gd name="T12" fmla="*/ 13 w 173"/>
                <a:gd name="T13" fmla="*/ 177 h 217"/>
                <a:gd name="T14" fmla="*/ 10 w 173"/>
                <a:gd name="T15" fmla="*/ 184 h 217"/>
                <a:gd name="T16" fmla="*/ 7 w 173"/>
                <a:gd name="T17" fmla="*/ 194 h 217"/>
                <a:gd name="T18" fmla="*/ 4 w 173"/>
                <a:gd name="T19" fmla="*/ 204 h 217"/>
                <a:gd name="T20" fmla="*/ 0 w 173"/>
                <a:gd name="T21" fmla="*/ 217 h 217"/>
                <a:gd name="T22" fmla="*/ 3 w 173"/>
                <a:gd name="T23" fmla="*/ 217 h 217"/>
                <a:gd name="T24" fmla="*/ 10 w 173"/>
                <a:gd name="T25" fmla="*/ 217 h 217"/>
                <a:gd name="T26" fmla="*/ 20 w 173"/>
                <a:gd name="T27" fmla="*/ 217 h 217"/>
                <a:gd name="T28" fmla="*/ 31 w 173"/>
                <a:gd name="T29" fmla="*/ 217 h 217"/>
                <a:gd name="T30" fmla="*/ 46 w 173"/>
                <a:gd name="T31" fmla="*/ 217 h 217"/>
                <a:gd name="T32" fmla="*/ 60 w 173"/>
                <a:gd name="T33" fmla="*/ 217 h 217"/>
                <a:gd name="T34" fmla="*/ 74 w 173"/>
                <a:gd name="T35" fmla="*/ 217 h 217"/>
                <a:gd name="T36" fmla="*/ 86 w 173"/>
                <a:gd name="T37" fmla="*/ 214 h 217"/>
                <a:gd name="T38" fmla="*/ 97 w 173"/>
                <a:gd name="T39" fmla="*/ 214 h 217"/>
                <a:gd name="T40" fmla="*/ 105 w 173"/>
                <a:gd name="T41" fmla="*/ 212 h 217"/>
                <a:gd name="T42" fmla="*/ 116 w 173"/>
                <a:gd name="T43" fmla="*/ 204 h 217"/>
                <a:gd name="T44" fmla="*/ 128 w 173"/>
                <a:gd name="T45" fmla="*/ 197 h 217"/>
                <a:gd name="T46" fmla="*/ 138 w 173"/>
                <a:gd name="T47" fmla="*/ 187 h 217"/>
                <a:gd name="T48" fmla="*/ 146 w 173"/>
                <a:gd name="T49" fmla="*/ 174 h 217"/>
                <a:gd name="T50" fmla="*/ 153 w 173"/>
                <a:gd name="T51" fmla="*/ 162 h 217"/>
                <a:gd name="T52" fmla="*/ 159 w 173"/>
                <a:gd name="T53" fmla="*/ 152 h 217"/>
                <a:gd name="T54" fmla="*/ 165 w 173"/>
                <a:gd name="T55" fmla="*/ 139 h 217"/>
                <a:gd name="T56" fmla="*/ 169 w 173"/>
                <a:gd name="T57" fmla="*/ 127 h 217"/>
                <a:gd name="T58" fmla="*/ 172 w 173"/>
                <a:gd name="T59" fmla="*/ 117 h 217"/>
                <a:gd name="T60" fmla="*/ 173 w 173"/>
                <a:gd name="T61" fmla="*/ 110 h 217"/>
                <a:gd name="T62" fmla="*/ 172 w 173"/>
                <a:gd name="T63" fmla="*/ 100 h 217"/>
                <a:gd name="T64" fmla="*/ 169 w 173"/>
                <a:gd name="T65" fmla="*/ 90 h 217"/>
                <a:gd name="T66" fmla="*/ 165 w 173"/>
                <a:gd name="T67" fmla="*/ 80 h 217"/>
                <a:gd name="T68" fmla="*/ 159 w 173"/>
                <a:gd name="T69" fmla="*/ 67 h 217"/>
                <a:gd name="T70" fmla="*/ 153 w 173"/>
                <a:gd name="T71" fmla="*/ 55 h 217"/>
                <a:gd name="T72" fmla="*/ 146 w 173"/>
                <a:gd name="T73" fmla="*/ 45 h 217"/>
                <a:gd name="T74" fmla="*/ 138 w 173"/>
                <a:gd name="T75" fmla="*/ 33 h 217"/>
                <a:gd name="T76" fmla="*/ 128 w 173"/>
                <a:gd name="T77" fmla="*/ 23 h 217"/>
                <a:gd name="T78" fmla="*/ 116 w 173"/>
                <a:gd name="T79" fmla="*/ 15 h 217"/>
                <a:gd name="T80" fmla="*/ 105 w 173"/>
                <a:gd name="T81" fmla="*/ 8 h 217"/>
                <a:gd name="T82" fmla="*/ 97 w 173"/>
                <a:gd name="T83" fmla="*/ 5 h 217"/>
                <a:gd name="T84" fmla="*/ 86 w 173"/>
                <a:gd name="T85" fmla="*/ 3 h 217"/>
                <a:gd name="T86" fmla="*/ 74 w 173"/>
                <a:gd name="T87" fmla="*/ 3 h 217"/>
                <a:gd name="T88" fmla="*/ 60 w 173"/>
                <a:gd name="T89" fmla="*/ 0 h 217"/>
                <a:gd name="T90" fmla="*/ 46 w 173"/>
                <a:gd name="T91" fmla="*/ 0 h 217"/>
                <a:gd name="T92" fmla="*/ 31 w 173"/>
                <a:gd name="T93" fmla="*/ 0 h 217"/>
                <a:gd name="T94" fmla="*/ 20 w 173"/>
                <a:gd name="T95" fmla="*/ 0 h 217"/>
                <a:gd name="T96" fmla="*/ 10 w 173"/>
                <a:gd name="T97" fmla="*/ 0 h 217"/>
                <a:gd name="T98" fmla="*/ 3 w 173"/>
                <a:gd name="T99" fmla="*/ 0 h 217"/>
                <a:gd name="T100" fmla="*/ 0 w 173"/>
                <a:gd name="T101" fmla="*/ 3 h 217"/>
                <a:gd name="T102" fmla="*/ 4 w 173"/>
                <a:gd name="T103" fmla="*/ 13 h 217"/>
                <a:gd name="T104" fmla="*/ 7 w 173"/>
                <a:gd name="T105" fmla="*/ 25 h 217"/>
                <a:gd name="T106" fmla="*/ 10 w 173"/>
                <a:gd name="T107" fmla="*/ 35 h 217"/>
                <a:gd name="T108" fmla="*/ 13 w 173"/>
                <a:gd name="T109" fmla="*/ 45 h 217"/>
                <a:gd name="T110" fmla="*/ 14 w 173"/>
                <a:gd name="T111" fmla="*/ 55 h 217"/>
                <a:gd name="T112" fmla="*/ 16 w 173"/>
                <a:gd name="T113" fmla="*/ 65 h 217"/>
                <a:gd name="T114" fmla="*/ 16 w 173"/>
                <a:gd name="T115" fmla="*/ 75 h 217"/>
                <a:gd name="T116" fmla="*/ 16 w 173"/>
                <a:gd name="T117" fmla="*/ 85 h 217"/>
                <a:gd name="T118" fmla="*/ 17 w 173"/>
                <a:gd name="T119" fmla="*/ 97 h 217"/>
                <a:gd name="T120" fmla="*/ 17 w 173"/>
                <a:gd name="T121" fmla="*/ 112 h 217"/>
                <a:gd name="T122" fmla="*/ 17 w 173"/>
                <a:gd name="T123" fmla="*/ 1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3" h="217">
                  <a:moveTo>
                    <a:pt x="17" y="112"/>
                  </a:moveTo>
                  <a:lnTo>
                    <a:pt x="17" y="127"/>
                  </a:lnTo>
                  <a:lnTo>
                    <a:pt x="16" y="139"/>
                  </a:lnTo>
                  <a:lnTo>
                    <a:pt x="16" y="149"/>
                  </a:lnTo>
                  <a:lnTo>
                    <a:pt x="16" y="159"/>
                  </a:lnTo>
                  <a:lnTo>
                    <a:pt x="14" y="167"/>
                  </a:lnTo>
                  <a:lnTo>
                    <a:pt x="13" y="177"/>
                  </a:lnTo>
                  <a:lnTo>
                    <a:pt x="10" y="184"/>
                  </a:lnTo>
                  <a:lnTo>
                    <a:pt x="7" y="194"/>
                  </a:lnTo>
                  <a:lnTo>
                    <a:pt x="4" y="204"/>
                  </a:lnTo>
                  <a:lnTo>
                    <a:pt x="0" y="217"/>
                  </a:lnTo>
                  <a:lnTo>
                    <a:pt x="3" y="217"/>
                  </a:lnTo>
                  <a:lnTo>
                    <a:pt x="10" y="217"/>
                  </a:lnTo>
                  <a:lnTo>
                    <a:pt x="20" y="217"/>
                  </a:lnTo>
                  <a:lnTo>
                    <a:pt x="31" y="217"/>
                  </a:lnTo>
                  <a:lnTo>
                    <a:pt x="46" y="217"/>
                  </a:lnTo>
                  <a:lnTo>
                    <a:pt x="60" y="217"/>
                  </a:lnTo>
                  <a:lnTo>
                    <a:pt x="74" y="217"/>
                  </a:lnTo>
                  <a:lnTo>
                    <a:pt x="86" y="214"/>
                  </a:lnTo>
                  <a:lnTo>
                    <a:pt x="97" y="214"/>
                  </a:lnTo>
                  <a:lnTo>
                    <a:pt x="105" y="212"/>
                  </a:lnTo>
                  <a:lnTo>
                    <a:pt x="116" y="204"/>
                  </a:lnTo>
                  <a:lnTo>
                    <a:pt x="128" y="197"/>
                  </a:lnTo>
                  <a:lnTo>
                    <a:pt x="138" y="187"/>
                  </a:lnTo>
                  <a:lnTo>
                    <a:pt x="146" y="174"/>
                  </a:lnTo>
                  <a:lnTo>
                    <a:pt x="153" y="162"/>
                  </a:lnTo>
                  <a:lnTo>
                    <a:pt x="159" y="152"/>
                  </a:lnTo>
                  <a:lnTo>
                    <a:pt x="165" y="139"/>
                  </a:lnTo>
                  <a:lnTo>
                    <a:pt x="169" y="127"/>
                  </a:lnTo>
                  <a:lnTo>
                    <a:pt x="172" y="117"/>
                  </a:lnTo>
                  <a:lnTo>
                    <a:pt x="173" y="110"/>
                  </a:lnTo>
                  <a:lnTo>
                    <a:pt x="172" y="100"/>
                  </a:lnTo>
                  <a:lnTo>
                    <a:pt x="169" y="90"/>
                  </a:lnTo>
                  <a:lnTo>
                    <a:pt x="165" y="80"/>
                  </a:lnTo>
                  <a:lnTo>
                    <a:pt x="159" y="67"/>
                  </a:lnTo>
                  <a:lnTo>
                    <a:pt x="153" y="55"/>
                  </a:lnTo>
                  <a:lnTo>
                    <a:pt x="146" y="45"/>
                  </a:lnTo>
                  <a:lnTo>
                    <a:pt x="138" y="33"/>
                  </a:lnTo>
                  <a:lnTo>
                    <a:pt x="128" y="23"/>
                  </a:lnTo>
                  <a:lnTo>
                    <a:pt x="116" y="15"/>
                  </a:lnTo>
                  <a:lnTo>
                    <a:pt x="105" y="8"/>
                  </a:lnTo>
                  <a:lnTo>
                    <a:pt x="97" y="5"/>
                  </a:lnTo>
                  <a:lnTo>
                    <a:pt x="86" y="3"/>
                  </a:lnTo>
                  <a:lnTo>
                    <a:pt x="74" y="3"/>
                  </a:lnTo>
                  <a:lnTo>
                    <a:pt x="60" y="0"/>
                  </a:lnTo>
                  <a:lnTo>
                    <a:pt x="46" y="0"/>
                  </a:lnTo>
                  <a:lnTo>
                    <a:pt x="31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0"/>
                  </a:lnTo>
                  <a:lnTo>
                    <a:pt x="0" y="3"/>
                  </a:lnTo>
                  <a:lnTo>
                    <a:pt x="4" y="13"/>
                  </a:lnTo>
                  <a:lnTo>
                    <a:pt x="7" y="25"/>
                  </a:lnTo>
                  <a:lnTo>
                    <a:pt x="10" y="35"/>
                  </a:lnTo>
                  <a:lnTo>
                    <a:pt x="13" y="45"/>
                  </a:lnTo>
                  <a:lnTo>
                    <a:pt x="14" y="55"/>
                  </a:lnTo>
                  <a:lnTo>
                    <a:pt x="16" y="65"/>
                  </a:lnTo>
                  <a:lnTo>
                    <a:pt x="16" y="75"/>
                  </a:lnTo>
                  <a:lnTo>
                    <a:pt x="16" y="85"/>
                  </a:lnTo>
                  <a:lnTo>
                    <a:pt x="17" y="97"/>
                  </a:lnTo>
                  <a:lnTo>
                    <a:pt x="17" y="112"/>
                  </a:lnTo>
                  <a:lnTo>
                    <a:pt x="17" y="112"/>
                  </a:lnTo>
                </a:path>
              </a:pathLst>
            </a:custGeom>
            <a:solidFill>
              <a:srgbClr val="FFFFCC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57475" name="Rectangle 99"/>
            <p:cNvSpPr>
              <a:spLocks noChangeArrowheads="1"/>
            </p:cNvSpPr>
            <p:nvPr/>
          </p:nvSpPr>
          <p:spPr bwMode="auto">
            <a:xfrm>
              <a:off x="2963" y="2785"/>
              <a:ext cx="59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>
                  <a:solidFill>
                    <a:srgbClr val="000000"/>
                  </a:solidFill>
                </a:rPr>
                <a:t>R</a:t>
              </a:r>
              <a:endParaRPr lang="es-ES_tradnl" altLang="es-ES" sz="2400">
                <a:latin typeface="Times New Roman" panose="02020603050405020304" pitchFamily="18" charset="0"/>
              </a:endParaRPr>
            </a:p>
          </p:txBody>
        </p:sp>
        <p:sp>
          <p:nvSpPr>
            <p:cNvPr id="357476" name="Oval 100"/>
            <p:cNvSpPr>
              <a:spLocks noChangeArrowheads="1"/>
            </p:cNvSpPr>
            <p:nvPr/>
          </p:nvSpPr>
          <p:spPr bwMode="auto">
            <a:xfrm>
              <a:off x="3381" y="2885"/>
              <a:ext cx="38" cy="38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7477" name="Oval 101"/>
            <p:cNvSpPr>
              <a:spLocks noChangeArrowheads="1"/>
            </p:cNvSpPr>
            <p:nvPr/>
          </p:nvSpPr>
          <p:spPr bwMode="auto">
            <a:xfrm>
              <a:off x="3381" y="3216"/>
              <a:ext cx="38" cy="38"/>
            </a:xfrm>
            <a:prstGeom prst="ellips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7478" name="Rectangle 102"/>
            <p:cNvSpPr>
              <a:spLocks noChangeArrowheads="1"/>
            </p:cNvSpPr>
            <p:nvPr/>
          </p:nvSpPr>
          <p:spPr bwMode="auto">
            <a:xfrm>
              <a:off x="2967" y="3254"/>
              <a:ext cx="55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>
                  <a:solidFill>
                    <a:srgbClr val="000000"/>
                  </a:solidFill>
                </a:rPr>
                <a:t>S</a:t>
              </a:r>
              <a:endParaRPr lang="es-ES_tradnl" altLang="es-ES" sz="2400">
                <a:latin typeface="Times New Roman" panose="02020603050405020304" pitchFamily="18" charset="0"/>
              </a:endParaRPr>
            </a:p>
          </p:txBody>
        </p:sp>
        <p:sp>
          <p:nvSpPr>
            <p:cNvPr id="357479" name="Rectangle 103"/>
            <p:cNvSpPr>
              <a:spLocks noChangeArrowheads="1"/>
            </p:cNvSpPr>
            <p:nvPr/>
          </p:nvSpPr>
          <p:spPr bwMode="auto">
            <a:xfrm>
              <a:off x="3633" y="2857"/>
              <a:ext cx="65" cy="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>
                  <a:solidFill>
                    <a:srgbClr val="000000"/>
                  </a:solidFill>
                </a:rPr>
                <a:t>Q</a:t>
              </a:r>
              <a:endParaRPr lang="es-ES_tradnl" altLang="es-ES" sz="24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57521" name="Group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07655"/>
              </p:ext>
            </p:extLst>
          </p:nvPr>
        </p:nvGraphicFramePr>
        <p:xfrm>
          <a:off x="5415650" y="1346447"/>
          <a:ext cx="1373188" cy="1742640"/>
        </p:xfrm>
        <a:graphic>
          <a:graphicData uri="http://schemas.openxmlformats.org/drawingml/2006/table">
            <a:tbl>
              <a:tblPr/>
              <a:tblGrid>
                <a:gridCol w="244475">
                  <a:extLst>
                    <a:ext uri="{9D8B030D-6E8A-4147-A177-3AD203B41FA5}">
                      <a16:colId xmlns:a16="http://schemas.microsoft.com/office/drawing/2014/main" val="3017013399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500068739"/>
                    </a:ext>
                  </a:extLst>
                </a:gridCol>
                <a:gridCol w="881063">
                  <a:extLst>
                    <a:ext uri="{9D8B030D-6E8A-4147-A177-3AD203B41FA5}">
                      <a16:colId xmlns:a16="http://schemas.microsoft.com/office/drawing/2014/main" val="625627277"/>
                    </a:ext>
                  </a:extLst>
                </a:gridCol>
              </a:tblGrid>
              <a:tr h="219075">
                <a:tc gridSpan="3"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Latch</a:t>
                      </a:r>
                      <a:r>
                        <a:rPr kumimoji="0" lang="es-ES_tradnl" altLang="es-E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 SR</a:t>
                      </a:r>
                      <a:endParaRPr kumimoji="0" lang="es-ES" altLang="es-E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987073"/>
                  </a:ext>
                </a:extLst>
              </a:tr>
              <a:tr h="107950"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S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R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Q(t+1)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204058"/>
                  </a:ext>
                </a:extLst>
              </a:tr>
              <a:tr h="219075"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Q(t)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3269063"/>
                  </a:ext>
                </a:extLst>
              </a:tr>
              <a:tr h="219075"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819687"/>
                  </a:ext>
                </a:extLst>
              </a:tr>
              <a:tr h="219075"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291075"/>
                  </a:ext>
                </a:extLst>
              </a:tr>
              <a:tr h="219075"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s-ES" altLang="es-ES" sz="14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buClr>
                          <a:schemeClr val="tx1"/>
                        </a:buClr>
                        <a:buSzPct val="70000"/>
                        <a:defRPr sz="20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1pPr>
                      <a:lvl2pPr algn="l">
                        <a:buClr>
                          <a:schemeClr val="accent1"/>
                        </a:buClr>
                        <a:buSzPct val="75000"/>
                        <a:defRPr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2pPr>
                      <a:lvl3pPr algn="l"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3pPr>
                      <a:lvl4pPr algn="l">
                        <a:buClr>
                          <a:schemeClr val="tx1"/>
                        </a:buClr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4pPr>
                      <a:lvl5pPr algn="l"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2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 Narrow" panose="020B0606020202030204" pitchFamily="34" charset="0"/>
                        </a:rPr>
                        <a:t>Oscilación</a:t>
                      </a:r>
                      <a:endParaRPr kumimoji="0" lang="es-ES" alt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0" marR="0" marT="36000" marB="360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561934"/>
                  </a:ext>
                </a:extLst>
              </a:tr>
            </a:tbl>
          </a:graphicData>
        </a:graphic>
      </p:graphicFrame>
      <p:pic>
        <p:nvPicPr>
          <p:cNvPr id="357513" name="Picture 137" descr="pentiu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00" y="3826134"/>
            <a:ext cx="4993756" cy="249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514" name="Rectangle 138"/>
          <p:cNvSpPr>
            <a:spLocks noChangeArrowheads="1"/>
          </p:cNvSpPr>
          <p:nvPr/>
        </p:nvSpPr>
        <p:spPr bwMode="auto">
          <a:xfrm>
            <a:off x="5016776" y="5529262"/>
            <a:ext cx="19639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400" b="1" dirty="0">
                <a:solidFill>
                  <a:srgbClr val="FF0000"/>
                </a:solidFill>
              </a:rPr>
              <a:t>Pentium II</a:t>
            </a:r>
            <a:br>
              <a:rPr lang="es-ES_tradnl" altLang="es-ES" sz="1400" dirty="0">
                <a:solidFill>
                  <a:srgbClr val="000000"/>
                </a:solidFill>
              </a:rPr>
            </a:br>
            <a:r>
              <a:rPr lang="es-ES_tradnl" altLang="es-ES" sz="1400" dirty="0">
                <a:solidFill>
                  <a:srgbClr val="000000"/>
                </a:solidFill>
              </a:rPr>
              <a:t>Memoria caché </a:t>
            </a:r>
            <a:br>
              <a:rPr lang="es-ES_tradnl" altLang="es-ES" sz="1400" dirty="0">
                <a:solidFill>
                  <a:srgbClr val="000000"/>
                </a:solidFill>
              </a:rPr>
            </a:br>
            <a:r>
              <a:rPr lang="es-ES_tradnl" altLang="es-ES" sz="1400" dirty="0">
                <a:solidFill>
                  <a:srgbClr val="000000"/>
                </a:solidFill>
              </a:rPr>
              <a:t>de tecnología SRAM</a:t>
            </a:r>
            <a:endParaRPr lang="es-ES_tradnl" altLang="es-ES" sz="2000" dirty="0">
              <a:latin typeface="Times New Roman" panose="02020603050405020304" pitchFamily="18" charset="0"/>
            </a:endParaRPr>
          </a:p>
        </p:txBody>
      </p:sp>
      <p:pic>
        <p:nvPicPr>
          <p:cNvPr id="5122" name="Picture 2" descr="Resultado de imagen de memoria SRAM transistores">
            <a:extLst>
              <a:ext uri="{FF2B5EF4-FFF2-40B4-BE49-F238E27FC236}">
                <a16:creationId xmlns:a16="http://schemas.microsoft.com/office/drawing/2014/main" id="{AB1EB027-C9A9-486D-B234-0064679F0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178" y="1223166"/>
            <a:ext cx="2584854" cy="193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5151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, Esquemático&#10;&#10;Descripción generada automáticamente">
            <a:extLst>
              <a:ext uri="{FF2B5EF4-FFF2-40B4-BE49-F238E27FC236}">
                <a16:creationId xmlns:a16="http://schemas.microsoft.com/office/drawing/2014/main" id="{6A5863F5-5643-4B29-9C46-124413821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" r="5619" b="42145"/>
          <a:stretch/>
        </p:blipFill>
        <p:spPr>
          <a:xfrm>
            <a:off x="5799056" y="323987"/>
            <a:ext cx="4269505" cy="41630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B996210-A800-4CC3-B311-08C2BFAB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61" y="4683850"/>
            <a:ext cx="6267114" cy="1736713"/>
          </a:xfrm>
          <a:prstGeom prst="rect">
            <a:avLst/>
          </a:prstGeom>
        </p:spPr>
      </p:pic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4882515" cy="4841875"/>
          </a:xfrm>
        </p:spPr>
        <p:txBody>
          <a:bodyPr/>
          <a:lstStyle/>
          <a:p>
            <a:r>
              <a:rPr lang="es-ES_tradnl" altLang="es-ES" dirty="0"/>
              <a:t>DRAM (</a:t>
            </a:r>
            <a:r>
              <a:rPr lang="es-ES_tradnl" altLang="es-ES" dirty="0" err="1"/>
              <a:t>Dynamic</a:t>
            </a:r>
            <a:r>
              <a:rPr lang="es-ES_tradnl" altLang="es-ES" dirty="0"/>
              <a:t> RAM)</a:t>
            </a:r>
          </a:p>
          <a:p>
            <a:pPr lvl="1"/>
            <a:endParaRPr lang="es-ES" altLang="es-ES" dirty="0"/>
          </a:p>
          <a:p>
            <a:pPr lvl="1"/>
            <a:r>
              <a:rPr lang="es-ES" altLang="es-ES" dirty="0"/>
              <a:t>El valor almacenado en una celda se mantiene como una carga en un condensador</a:t>
            </a:r>
          </a:p>
          <a:p>
            <a:pPr lvl="1"/>
            <a:endParaRPr lang="es-ES" altLang="es-ES" dirty="0"/>
          </a:p>
          <a:p>
            <a:pPr lvl="1"/>
            <a:r>
              <a:rPr lang="es-ES" altLang="es-ES" dirty="0"/>
              <a:t>Requiere un refresco</a:t>
            </a:r>
          </a:p>
          <a:p>
            <a:pPr lvl="1"/>
            <a:r>
              <a:rPr lang="es-ES_tradnl" altLang="es-ES" dirty="0" err="1"/>
              <a:t>Tacceso</a:t>
            </a:r>
            <a:r>
              <a:rPr lang="es-ES_tradnl" altLang="es-ES" dirty="0"/>
              <a:t> = 60 – 120 </a:t>
            </a:r>
            <a:r>
              <a:rPr lang="es-ES_tradnl" altLang="es-ES" dirty="0" err="1"/>
              <a:t>nanoseg</a:t>
            </a:r>
            <a:endParaRPr lang="es-ES_tradnl" altLang="es-ES" dirty="0"/>
          </a:p>
          <a:p>
            <a:pPr lvl="1"/>
            <a:r>
              <a:rPr lang="es-ES_tradnl" altLang="es-ES" dirty="0"/>
              <a:t>Coste = 5 – 10 $/</a:t>
            </a:r>
            <a:r>
              <a:rPr lang="es-ES_tradnl" altLang="es-ES" dirty="0" err="1"/>
              <a:t>MByte</a:t>
            </a:r>
            <a:endParaRPr lang="es-ES_tradnl" altLang="es-ES" dirty="0"/>
          </a:p>
          <a:p>
            <a:pPr lvl="1"/>
            <a:r>
              <a:rPr lang="es-ES_tradnl" altLang="es-ES" dirty="0"/>
              <a:t>Tamaño = 1 transistor</a:t>
            </a:r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/>
              <a:t>Tecnologías</a:t>
            </a:r>
            <a:endParaRPr lang="es-ES_tradnl" altLang="es-ES" dirty="0"/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/>
              <a:t>Unidad de memoria</a:t>
            </a:r>
            <a:endParaRPr lang="es-ES" altLang="es-ES" dirty="0"/>
          </a:p>
        </p:txBody>
      </p:sp>
      <p:sp>
        <p:nvSpPr>
          <p:cNvPr id="49" name="Rectangle 77"/>
          <p:cNvSpPr>
            <a:spLocks noChangeArrowheads="1"/>
          </p:cNvSpPr>
          <p:nvPr/>
        </p:nvSpPr>
        <p:spPr bwMode="auto">
          <a:xfrm>
            <a:off x="8978582" y="4334263"/>
            <a:ext cx="2838450" cy="43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400" b="1" dirty="0">
                <a:solidFill>
                  <a:srgbClr val="FF0000"/>
                </a:solidFill>
              </a:rPr>
              <a:t>Módulos DIMM</a:t>
            </a:r>
            <a:br>
              <a:rPr lang="es-ES_tradnl" altLang="es-ES" sz="1400" dirty="0">
                <a:solidFill>
                  <a:srgbClr val="000000"/>
                </a:solidFill>
              </a:rPr>
            </a:br>
            <a:r>
              <a:rPr lang="es-ES_tradnl" altLang="es-ES" sz="1400" dirty="0">
                <a:solidFill>
                  <a:srgbClr val="000000"/>
                </a:solidFill>
              </a:rPr>
              <a:t>1GB de memoria DRAM</a:t>
            </a:r>
            <a:endParaRPr lang="es-ES_tradnl" altLang="es-ES" sz="20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215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sco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3" t="7033" r="18539" b="3827"/>
          <a:stretch>
            <a:fillRect/>
          </a:stretch>
        </p:blipFill>
        <p:spPr bwMode="auto">
          <a:xfrm>
            <a:off x="5928825" y="634578"/>
            <a:ext cx="2963008" cy="204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5146675" cy="4841875"/>
          </a:xfrm>
        </p:spPr>
        <p:txBody>
          <a:bodyPr/>
          <a:lstStyle/>
          <a:p>
            <a:r>
              <a:rPr lang="es-ES_tradnl" altLang="es-ES" dirty="0"/>
              <a:t>Discos magnéticos</a:t>
            </a:r>
          </a:p>
          <a:p>
            <a:pPr lvl="1"/>
            <a:endParaRPr lang="es-ES" altLang="es-ES" dirty="0"/>
          </a:p>
          <a:p>
            <a:pPr lvl="1"/>
            <a:r>
              <a:rPr lang="es-ES" altLang="es-ES" dirty="0"/>
              <a:t>El valor almacenado en una celda se mantiene como una superficie orientada magnéticamente</a:t>
            </a:r>
          </a:p>
          <a:p>
            <a:pPr lvl="1"/>
            <a:endParaRPr lang="es-ES" altLang="es-ES" dirty="0"/>
          </a:p>
          <a:p>
            <a:pPr lvl="1"/>
            <a:endParaRPr lang="es-ES" altLang="es-ES" dirty="0"/>
          </a:p>
          <a:p>
            <a:pPr lvl="1"/>
            <a:r>
              <a:rPr lang="es-ES_tradnl" altLang="es-ES" dirty="0" err="1"/>
              <a:t>Tacceso</a:t>
            </a:r>
            <a:r>
              <a:rPr lang="es-ES_tradnl" altLang="es-ES" dirty="0"/>
              <a:t> = 10 – 20 </a:t>
            </a:r>
            <a:r>
              <a:rPr lang="es-ES_tradnl" altLang="es-ES" dirty="0" err="1"/>
              <a:t>miliseg</a:t>
            </a:r>
            <a:endParaRPr lang="es-ES_tradnl" altLang="es-ES" dirty="0"/>
          </a:p>
          <a:p>
            <a:pPr lvl="1"/>
            <a:r>
              <a:rPr lang="es-ES_tradnl" altLang="es-ES" dirty="0"/>
              <a:t>Coste = 2 – 5 $/</a:t>
            </a:r>
            <a:r>
              <a:rPr lang="es-ES_tradnl" altLang="es-ES" dirty="0" err="1"/>
              <a:t>GByte</a:t>
            </a:r>
            <a:endParaRPr lang="es-ES_tradnl" altLang="es-ES" dirty="0"/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/>
              <a:t>Tecnologías</a:t>
            </a:r>
            <a:endParaRPr lang="es-ES_tradnl" altLang="es-ES" dirty="0"/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/>
              <a:t>Unidad de memoria</a:t>
            </a:r>
            <a:endParaRPr lang="es-ES" altLang="es-ES" dirty="0"/>
          </a:p>
        </p:txBody>
      </p:sp>
      <p:pic>
        <p:nvPicPr>
          <p:cNvPr id="2050" name="Picture 2" descr="Resultado de imagen de disco duro esquema">
            <a:extLst>
              <a:ext uri="{FF2B5EF4-FFF2-40B4-BE49-F238E27FC236}">
                <a16:creationId xmlns:a16="http://schemas.microsoft.com/office/drawing/2014/main" id="{4811A60A-B84B-477B-817F-2050122D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2894013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disco duro pista sector cilindro">
            <a:extLst>
              <a:ext uri="{FF2B5EF4-FFF2-40B4-BE49-F238E27FC236}">
                <a16:creationId xmlns:a16="http://schemas.microsoft.com/office/drawing/2014/main" id="{F3651FE5-64A0-49E3-8623-9010C5C68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32" y="301895"/>
            <a:ext cx="2188696" cy="23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9174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4625484" cy="4841875"/>
          </a:xfrm>
        </p:spPr>
        <p:txBody>
          <a:bodyPr/>
          <a:lstStyle/>
          <a:p>
            <a:r>
              <a:rPr lang="es-ES_tradnl" altLang="es-ES" dirty="0"/>
              <a:t>Discos ópticos</a:t>
            </a:r>
          </a:p>
          <a:p>
            <a:pPr lvl="1"/>
            <a:r>
              <a:rPr lang="es-ES" altLang="es-ES" dirty="0"/>
              <a:t>El valor almacenado en una celda se define con la presencia o ausencia de un agujero en una superficie</a:t>
            </a:r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/>
              <a:t>Tecnologías</a:t>
            </a:r>
            <a:endParaRPr lang="es-ES_tradnl" altLang="es-ES" dirty="0"/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/>
              <a:t>Unidad de memoria</a:t>
            </a:r>
            <a:endParaRPr lang="es-ES" altLang="es-ES" dirty="0"/>
          </a:p>
        </p:txBody>
      </p:sp>
      <p:pic>
        <p:nvPicPr>
          <p:cNvPr id="8" name="Picture 8" descr="CARAS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 t="2533" r="2174" b="16716"/>
          <a:stretch>
            <a:fillRect/>
          </a:stretch>
        </p:blipFill>
        <p:spPr bwMode="auto">
          <a:xfrm>
            <a:off x="5344160" y="2411148"/>
            <a:ext cx="6645877" cy="391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dvd unidad de almacenamiento">
            <a:extLst>
              <a:ext uri="{FF2B5EF4-FFF2-40B4-BE49-F238E27FC236}">
                <a16:creationId xmlns:a16="http://schemas.microsoft.com/office/drawing/2014/main" id="{C2D4ED11-148A-4B64-84EF-C787C4B3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1" y="3902075"/>
            <a:ext cx="4625484" cy="23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15EAB417-DCD3-16F3-86D6-6D6BBEB3E7A5}"/>
              </a:ext>
            </a:extLst>
          </p:cNvPr>
          <p:cNvGrpSpPr/>
          <p:nvPr/>
        </p:nvGrpSpPr>
        <p:grpSpPr>
          <a:xfrm>
            <a:off x="6482763" y="196850"/>
            <a:ext cx="5507274" cy="2145340"/>
            <a:chOff x="121920" y="3928435"/>
            <a:chExt cx="5507274" cy="2145340"/>
          </a:xfrm>
        </p:grpSpPr>
        <p:pic>
          <p:nvPicPr>
            <p:cNvPr id="7" name="Picture 7" descr="CDDVD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75557" y="3928435"/>
              <a:ext cx="2753637" cy="214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CDDVD4">
              <a:extLst>
                <a:ext uri="{FF2B5EF4-FFF2-40B4-BE49-F238E27FC236}">
                  <a16:creationId xmlns:a16="http://schemas.microsoft.com/office/drawing/2014/main" id="{6A71F88D-3A77-3C8F-8C3C-5DCC4BFAAB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21920" y="3928435"/>
              <a:ext cx="2753637" cy="2145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931587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4671721" cy="4841875"/>
          </a:xfrm>
        </p:spPr>
        <p:txBody>
          <a:bodyPr/>
          <a:lstStyle/>
          <a:p>
            <a:r>
              <a:rPr lang="es-ES_tradnl" altLang="es-ES" dirty="0"/>
              <a:t>La memoria depende de múltiples parámetros</a:t>
            </a:r>
          </a:p>
          <a:p>
            <a:pPr lvl="1"/>
            <a:r>
              <a:rPr lang="es-ES_tradnl" altLang="es-ES" dirty="0"/>
              <a:t>Volatilidad</a:t>
            </a:r>
          </a:p>
          <a:p>
            <a:pPr lvl="1"/>
            <a:r>
              <a:rPr lang="es-ES_tradnl" altLang="es-ES" dirty="0"/>
              <a:t>Velocidad</a:t>
            </a:r>
          </a:p>
          <a:p>
            <a:pPr lvl="1"/>
            <a:r>
              <a:rPr lang="es-ES_tradnl" altLang="es-ES" dirty="0"/>
              <a:t>capacidad</a:t>
            </a:r>
          </a:p>
          <a:p>
            <a:pPr lvl="1"/>
            <a:r>
              <a:rPr lang="es-ES_tradnl" altLang="es-ES" dirty="0"/>
              <a:t>precio</a:t>
            </a:r>
          </a:p>
          <a:p>
            <a:r>
              <a:rPr lang="es-ES_tradnl" altLang="es-ES" dirty="0"/>
              <a:t>Por ello, la memoria de </a:t>
            </a:r>
            <a:br>
              <a:rPr lang="es-ES_tradnl" altLang="es-ES" dirty="0"/>
            </a:br>
            <a:r>
              <a:rPr lang="es-ES_tradnl" altLang="es-ES" dirty="0"/>
              <a:t>un computador suele ser </a:t>
            </a:r>
            <a:br>
              <a:rPr lang="es-ES_tradnl" altLang="es-ES" dirty="0"/>
            </a:br>
            <a:r>
              <a:rPr lang="es-ES_tradnl" altLang="es-ES" dirty="0"/>
              <a:t>heterogénea, distribuida según la siguiente estructura jerárquica</a:t>
            </a:r>
            <a:endParaRPr lang="es-ES" altLang="es-ES" dirty="0"/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/>
              <a:t>Jerarquía</a:t>
            </a:r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/>
              <a:t>Unidad de memoria</a:t>
            </a:r>
            <a:endParaRPr lang="es-ES" altLang="es-E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24217" y="1485498"/>
            <a:ext cx="6878857" cy="4631344"/>
            <a:chOff x="664" y="2719"/>
            <a:chExt cx="3310" cy="2221"/>
          </a:xfrm>
        </p:grpSpPr>
        <p:graphicFrame>
          <p:nvGraphicFramePr>
            <p:cNvPr id="10" name="Object 9"/>
            <p:cNvGraphicFramePr>
              <a:graphicFrameLocks noChangeAspect="1"/>
            </p:cNvGraphicFramePr>
            <p:nvPr/>
          </p:nvGraphicFramePr>
          <p:xfrm>
            <a:off x="3037" y="4042"/>
            <a:ext cx="738" cy="4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n de mapa de bits" r:id="rId2" imgW="3172268" imgH="1790476" progId="Paint.Picture">
                    <p:embed/>
                  </p:oleObj>
                </mc:Choice>
                <mc:Fallback>
                  <p:oleObj name="Imagen de mapa de bits" r:id="rId2" imgW="3172268" imgH="1790476" progId="Paint.Picture">
                    <p:embed/>
                    <p:pic>
                      <p:nvPicPr>
                        <p:cNvPr id="1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FEFEFE"/>
                            </a:clrFrom>
                            <a:clrTo>
                              <a:srgbClr val="FEFEF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7" y="4042"/>
                          <a:ext cx="738" cy="4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 descr="foto_mo_in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27" t="13939" r="8937" b="8258"/>
            <a:stretch>
              <a:fillRect/>
            </a:stretch>
          </p:blipFill>
          <p:spPr bwMode="auto">
            <a:xfrm>
              <a:off x="3338" y="4442"/>
              <a:ext cx="636" cy="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menoria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09717">
              <a:off x="2763" y="3630"/>
              <a:ext cx="992" cy="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pentium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20341">
              <a:off x="2232" y="2958"/>
              <a:ext cx="956" cy="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/>
            <p:cNvGrpSpPr>
              <a:grpSpLocks/>
            </p:cNvGrpSpPr>
            <p:nvPr/>
          </p:nvGrpSpPr>
          <p:grpSpPr bwMode="auto">
            <a:xfrm>
              <a:off x="664" y="3172"/>
              <a:ext cx="2639" cy="1768"/>
              <a:chOff x="664" y="3172"/>
              <a:chExt cx="2639" cy="1768"/>
            </a:xfrm>
          </p:grpSpPr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753" y="3172"/>
                <a:ext cx="2549" cy="1482"/>
              </a:xfrm>
              <a:custGeom>
                <a:avLst/>
                <a:gdLst>
                  <a:gd name="T0" fmla="*/ 1244 w 2490"/>
                  <a:gd name="T1" fmla="*/ 0 h 1446"/>
                  <a:gd name="T2" fmla="*/ 0 w 2490"/>
                  <a:gd name="T3" fmla="*/ 1446 h 1446"/>
                  <a:gd name="T4" fmla="*/ 2490 w 2490"/>
                  <a:gd name="T5" fmla="*/ 1446 h 1446"/>
                  <a:gd name="T6" fmla="*/ 1246 w 2490"/>
                  <a:gd name="T7" fmla="*/ 0 h 1446"/>
                  <a:gd name="T8" fmla="*/ 1246 w 2490"/>
                  <a:gd name="T9" fmla="*/ 0 h 1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90" h="1446">
                    <a:moveTo>
                      <a:pt x="1244" y="0"/>
                    </a:moveTo>
                    <a:lnTo>
                      <a:pt x="0" y="1446"/>
                    </a:lnTo>
                    <a:lnTo>
                      <a:pt x="2490" y="1446"/>
                    </a:lnTo>
                    <a:lnTo>
                      <a:pt x="1246" y="0"/>
                    </a:lnTo>
                    <a:lnTo>
                      <a:pt x="1246" y="0"/>
                    </a:lnTo>
                  </a:path>
                </a:pathLst>
              </a:custGeom>
              <a:solidFill>
                <a:srgbClr val="FFFFCC"/>
              </a:solidFill>
              <a:ln w="14288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1722" y="3522"/>
                <a:ext cx="609" cy="2"/>
              </a:xfrm>
              <a:prstGeom prst="line">
                <a:avLst/>
              </a:prstGeom>
              <a:noFill/>
              <a:ln w="14288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1491" y="3793"/>
                <a:ext cx="1070" cy="1"/>
              </a:xfrm>
              <a:prstGeom prst="line">
                <a:avLst/>
              </a:prstGeom>
              <a:noFill/>
              <a:ln w="14288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1259" y="4064"/>
                <a:ext cx="1535" cy="1"/>
              </a:xfrm>
              <a:prstGeom prst="line">
                <a:avLst/>
              </a:prstGeom>
              <a:noFill/>
              <a:ln w="14288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 flipH="1">
                <a:off x="753" y="4764"/>
                <a:ext cx="2550" cy="0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 type="triangle" w="lg" len="med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1469" y="4748"/>
                <a:ext cx="111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s-ES_tradnl" altLang="es-ES" sz="2000" b="1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Cantidad de memoria</a:t>
                </a:r>
              </a:p>
            </p:txBody>
          </p:sp>
          <p:sp>
            <p:nvSpPr>
              <p:cNvPr id="23" name="Text Box 20"/>
              <p:cNvSpPr txBox="1">
                <a:spLocks noChangeArrowheads="1"/>
              </p:cNvSpPr>
              <p:nvPr/>
            </p:nvSpPr>
            <p:spPr bwMode="auto">
              <a:xfrm>
                <a:off x="676" y="3726"/>
                <a:ext cx="691" cy="4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defRPr/>
                </a:pPr>
                <a:r>
                  <a:rPr lang="es-ES_tradnl" altLang="es-ES" sz="2000" b="1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Aumenta el</a:t>
                </a:r>
              </a:p>
              <a:p>
                <a:pPr algn="l" eaLnBrk="0" hangingPunct="0">
                  <a:defRPr/>
                </a:pPr>
                <a:r>
                  <a:rPr lang="es-ES_tradnl" altLang="es-ES" sz="2000" b="1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tiempo de</a:t>
                </a:r>
              </a:p>
              <a:p>
                <a:pPr algn="l" eaLnBrk="0" hangingPunct="0">
                  <a:defRPr/>
                </a:pPr>
                <a:r>
                  <a:rPr lang="es-ES_tradnl" altLang="es-ES" sz="2000" b="1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acceso</a:t>
                </a:r>
              </a:p>
            </p:txBody>
          </p:sp>
          <p:sp>
            <p:nvSpPr>
              <p:cNvPr id="24" name="Text Box 21"/>
              <p:cNvSpPr txBox="1">
                <a:spLocks noChangeArrowheads="1"/>
              </p:cNvSpPr>
              <p:nvPr/>
            </p:nvSpPr>
            <p:spPr bwMode="auto">
              <a:xfrm>
                <a:off x="664" y="3244"/>
                <a:ext cx="879" cy="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 eaLnBrk="0" hangingPunct="0">
                  <a:defRPr/>
                </a:pPr>
                <a:r>
                  <a:rPr lang="es-ES_tradnl" altLang="es-ES" sz="2000" b="1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Disminuye el</a:t>
                </a:r>
                <a:br>
                  <a:rPr lang="es-ES_tradnl" altLang="es-ES" sz="2000" b="1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</a:br>
                <a:r>
                  <a:rPr lang="es-ES_tradnl" altLang="es-ES" sz="2000" b="1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coste por byte</a:t>
                </a:r>
              </a:p>
            </p:txBody>
          </p:sp>
          <p:sp>
            <p:nvSpPr>
              <p:cNvPr id="25" name="Text Box 22"/>
              <p:cNvSpPr txBox="1">
                <a:spLocks noChangeArrowheads="1"/>
              </p:cNvSpPr>
              <p:nvPr/>
            </p:nvSpPr>
            <p:spPr bwMode="auto">
              <a:xfrm>
                <a:off x="1791" y="3314"/>
                <a:ext cx="4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s-ES_tradnl" altLang="es-ES" sz="200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registros</a:t>
                </a:r>
              </a:p>
            </p:txBody>
          </p:sp>
          <p:sp>
            <p:nvSpPr>
              <p:cNvPr id="26" name="Text Box 23"/>
              <p:cNvSpPr txBox="1">
                <a:spLocks noChangeArrowheads="1"/>
              </p:cNvSpPr>
              <p:nvPr/>
            </p:nvSpPr>
            <p:spPr bwMode="auto">
              <a:xfrm>
                <a:off x="1752" y="3552"/>
                <a:ext cx="55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s-ES_tradnl" altLang="es-ES" sz="2000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caché</a:t>
                </a:r>
              </a:p>
            </p:txBody>
          </p:sp>
          <p:sp>
            <p:nvSpPr>
              <p:cNvPr id="27" name="Text Box 24"/>
              <p:cNvSpPr txBox="1">
                <a:spLocks noChangeArrowheads="1"/>
              </p:cNvSpPr>
              <p:nvPr/>
            </p:nvSpPr>
            <p:spPr bwMode="auto">
              <a:xfrm>
                <a:off x="1407" y="4406"/>
                <a:ext cx="124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s-ES_tradnl" altLang="es-ES" sz="2000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unidad de CD-ROM</a:t>
                </a:r>
              </a:p>
            </p:txBody>
          </p:sp>
          <p:sp>
            <p:nvSpPr>
              <p:cNvPr id="28" name="Text Box 25"/>
              <p:cNvSpPr txBox="1">
                <a:spLocks noChangeArrowheads="1"/>
              </p:cNvSpPr>
              <p:nvPr/>
            </p:nvSpPr>
            <p:spPr bwMode="auto">
              <a:xfrm>
                <a:off x="1519" y="4104"/>
                <a:ext cx="10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s-ES_tradnl" altLang="es-ES" sz="200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disco duro</a:t>
                </a:r>
              </a:p>
            </p:txBody>
          </p:sp>
          <p:sp>
            <p:nvSpPr>
              <p:cNvPr id="29" name="Line 26"/>
              <p:cNvSpPr>
                <a:spLocks noChangeShapeType="1"/>
              </p:cNvSpPr>
              <p:nvPr/>
            </p:nvSpPr>
            <p:spPr bwMode="auto">
              <a:xfrm>
                <a:off x="1006" y="4362"/>
                <a:ext cx="2043" cy="1"/>
              </a:xfrm>
              <a:prstGeom prst="line">
                <a:avLst/>
              </a:prstGeom>
              <a:noFill/>
              <a:ln w="14288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Text Box 27"/>
              <p:cNvSpPr txBox="1">
                <a:spLocks noChangeArrowheads="1"/>
              </p:cNvSpPr>
              <p:nvPr/>
            </p:nvSpPr>
            <p:spPr bwMode="auto">
              <a:xfrm>
                <a:off x="1519" y="3824"/>
                <a:ext cx="101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s-ES_tradnl" altLang="es-ES" sz="2000" dirty="0">
                    <a:solidFill>
                      <a:srgbClr val="0066FF"/>
                    </a:solidFill>
                    <a:latin typeface="Arial Narrow" panose="020B0606020202030204" pitchFamily="34" charset="0"/>
                  </a:rPr>
                  <a:t>memoria principal</a:t>
                </a:r>
              </a:p>
            </p:txBody>
          </p:sp>
          <p:sp>
            <p:nvSpPr>
              <p:cNvPr id="31" name="Line 28"/>
              <p:cNvSpPr>
                <a:spLocks noChangeShapeType="1"/>
              </p:cNvSpPr>
              <p:nvPr/>
            </p:nvSpPr>
            <p:spPr bwMode="auto">
              <a:xfrm flipV="1">
                <a:off x="679" y="3172"/>
                <a:ext cx="2" cy="1482"/>
              </a:xfrm>
              <a:prstGeom prst="line">
                <a:avLst/>
              </a:prstGeom>
              <a:noFill/>
              <a:ln w="28575">
                <a:solidFill>
                  <a:srgbClr val="0066FF"/>
                </a:solidFill>
                <a:round/>
                <a:headEnd type="triangle" w="lg" len="med"/>
                <a:tailEnd type="non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•"/>
                  <a:defRPr/>
                </a:pPr>
                <a:endParaRPr lang="es-ES" sz="240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V="1">
              <a:off x="2211" y="3206"/>
              <a:ext cx="442" cy="1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lang="es-E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Line 30"/>
            <p:cNvSpPr>
              <a:spLocks noChangeShapeType="1"/>
            </p:cNvSpPr>
            <p:nvPr/>
          </p:nvSpPr>
          <p:spPr bwMode="auto">
            <a:xfrm flipV="1">
              <a:off x="2409" y="3365"/>
              <a:ext cx="544" cy="25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•"/>
                <a:defRPr/>
              </a:pPr>
              <a:endParaRPr lang="es-ES" sz="240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62618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05" y="1942074"/>
            <a:ext cx="5341995" cy="444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1945_vonneuman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74275"/>
            <a:ext cx="1295400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n-AU" dirty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158875"/>
            <a:ext cx="5465447" cy="5164138"/>
          </a:xfrm>
        </p:spPr>
        <p:txBody>
          <a:bodyPr/>
          <a:lstStyle/>
          <a:p>
            <a:r>
              <a:rPr lang="es-ES_tradnl" dirty="0"/>
              <a:t>La arquitectura de un computador define su </a:t>
            </a:r>
            <a:r>
              <a:rPr lang="es-ES_tradnl" b="1" dirty="0"/>
              <a:t>comportamiento funcional</a:t>
            </a:r>
          </a:p>
          <a:p>
            <a:r>
              <a:rPr lang="es-ES_tradnl" dirty="0"/>
              <a:t>El modelo básico de arquitectura empleado en los computadores fue establecido en 1945 por Von Neumann</a:t>
            </a:r>
          </a:p>
          <a:p>
            <a:pPr lvl="1"/>
            <a:r>
              <a:rPr lang="es-ES_tradnl" dirty="0"/>
              <a:t>Esta arquitectura (aunque evolucionada) se sigue empleando en la mayoría de los ordenadores actuales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407008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6585532" cy="4841875"/>
          </a:xfrm>
        </p:spPr>
        <p:txBody>
          <a:bodyPr/>
          <a:lstStyle/>
          <a:p>
            <a:r>
              <a:rPr lang="es-ES" altLang="es-ES" dirty="0"/>
              <a:t>Esta jerarquía proporciona la capacidad de la memoria de nivel inferior unida a la velocidad de la memoria de nivel superior</a:t>
            </a:r>
          </a:p>
          <a:p>
            <a:endParaRPr lang="es-ES" altLang="es-ES" dirty="0"/>
          </a:p>
        </p:txBody>
      </p:sp>
      <p:sp>
        <p:nvSpPr>
          <p:cNvPr id="357459" name="Rectangle 8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/>
              <a:t>Jerarquía</a:t>
            </a:r>
          </a:p>
        </p:txBody>
      </p:sp>
      <p:sp>
        <p:nvSpPr>
          <p:cNvPr id="357458" name="Rectangle 8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/>
              <a:t>Unidad de memoria</a:t>
            </a:r>
            <a:endParaRPr lang="es-ES" altLang="es-ES" dirty="0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5897149" y="519471"/>
            <a:ext cx="5641975" cy="5560973"/>
            <a:chOff x="857" y="2111"/>
            <a:chExt cx="3204" cy="3158"/>
          </a:xfrm>
        </p:grpSpPr>
        <p:sp>
          <p:nvSpPr>
            <p:cNvPr id="7" name="Text Box 28"/>
            <p:cNvSpPr txBox="1">
              <a:spLocks noChangeArrowheads="1"/>
            </p:cNvSpPr>
            <p:nvPr/>
          </p:nvSpPr>
          <p:spPr bwMode="gray">
            <a:xfrm>
              <a:off x="857" y="4189"/>
              <a:ext cx="72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/>
                <a:t>Disco duro</a:t>
              </a:r>
            </a:p>
          </p:txBody>
        </p:sp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857" y="4393"/>
              <a:ext cx="3204" cy="438"/>
              <a:chOff x="-33" y="4524"/>
              <a:chExt cx="3204" cy="438"/>
            </a:xfrm>
          </p:grpSpPr>
          <p:sp>
            <p:nvSpPr>
              <p:cNvPr id="102" name="Rectangle 30"/>
              <p:cNvSpPr>
                <a:spLocks noChangeArrowheads="1"/>
              </p:cNvSpPr>
              <p:nvPr/>
            </p:nvSpPr>
            <p:spPr bwMode="gray">
              <a:xfrm>
                <a:off x="2099" y="4524"/>
                <a:ext cx="1072" cy="438"/>
              </a:xfrm>
              <a:prstGeom prst="rect">
                <a:avLst/>
              </a:prstGeom>
              <a:solidFill>
                <a:srgbClr val="CCECFF"/>
              </a:solidFill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3" name="Rectangle 31"/>
              <p:cNvSpPr>
                <a:spLocks noChangeArrowheads="1"/>
              </p:cNvSpPr>
              <p:nvPr/>
            </p:nvSpPr>
            <p:spPr bwMode="gray">
              <a:xfrm>
                <a:off x="-33" y="4524"/>
                <a:ext cx="1064" cy="43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  <a:buSzTx/>
                  <a:buFontTx/>
                  <a:buNone/>
                </a:pPr>
                <a:endParaRPr lang="es-ES" altLang="es-ES" sz="1400"/>
              </a:p>
            </p:txBody>
          </p:sp>
          <p:sp>
            <p:nvSpPr>
              <p:cNvPr id="104" name="Line 32"/>
              <p:cNvSpPr>
                <a:spLocks noChangeShapeType="1"/>
              </p:cNvSpPr>
              <p:nvPr/>
            </p:nvSpPr>
            <p:spPr bwMode="gray">
              <a:xfrm>
                <a:off x="-33" y="4744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5" name="Line 33"/>
              <p:cNvSpPr>
                <a:spLocks noChangeShapeType="1"/>
              </p:cNvSpPr>
              <p:nvPr/>
            </p:nvSpPr>
            <p:spPr bwMode="gray">
              <a:xfrm>
                <a:off x="-33" y="4850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6" name="Line 34"/>
              <p:cNvSpPr>
                <a:spLocks noChangeShapeType="1"/>
              </p:cNvSpPr>
              <p:nvPr/>
            </p:nvSpPr>
            <p:spPr bwMode="gray">
              <a:xfrm>
                <a:off x="-33" y="4632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7" name="Line 35"/>
              <p:cNvSpPr>
                <a:spLocks noChangeShapeType="1"/>
              </p:cNvSpPr>
              <p:nvPr/>
            </p:nvSpPr>
            <p:spPr bwMode="gray">
              <a:xfrm>
                <a:off x="1459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8" name="Line 36"/>
              <p:cNvSpPr>
                <a:spLocks noChangeShapeType="1"/>
              </p:cNvSpPr>
              <p:nvPr/>
            </p:nvSpPr>
            <p:spPr bwMode="gray">
              <a:xfrm>
                <a:off x="1352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9" name="Line 37"/>
              <p:cNvSpPr>
                <a:spLocks noChangeShapeType="1"/>
              </p:cNvSpPr>
              <p:nvPr/>
            </p:nvSpPr>
            <p:spPr bwMode="gray">
              <a:xfrm>
                <a:off x="1245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0" name="Line 38"/>
              <p:cNvSpPr>
                <a:spLocks noChangeShapeType="1"/>
              </p:cNvSpPr>
              <p:nvPr/>
            </p:nvSpPr>
            <p:spPr bwMode="gray">
              <a:xfrm>
                <a:off x="113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1" name="Line 39"/>
              <p:cNvSpPr>
                <a:spLocks noChangeShapeType="1"/>
              </p:cNvSpPr>
              <p:nvPr/>
            </p:nvSpPr>
            <p:spPr bwMode="gray">
              <a:xfrm>
                <a:off x="199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2" name="Line 40"/>
              <p:cNvSpPr>
                <a:spLocks noChangeShapeType="1"/>
              </p:cNvSpPr>
              <p:nvPr/>
            </p:nvSpPr>
            <p:spPr bwMode="gray">
              <a:xfrm>
                <a:off x="188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3" name="Line 41"/>
              <p:cNvSpPr>
                <a:spLocks noChangeShapeType="1"/>
              </p:cNvSpPr>
              <p:nvPr/>
            </p:nvSpPr>
            <p:spPr bwMode="gray">
              <a:xfrm>
                <a:off x="1779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4" name="Line 42"/>
              <p:cNvSpPr>
                <a:spLocks noChangeShapeType="1"/>
              </p:cNvSpPr>
              <p:nvPr/>
            </p:nvSpPr>
            <p:spPr bwMode="gray">
              <a:xfrm>
                <a:off x="1672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5" name="Line 43"/>
              <p:cNvSpPr>
                <a:spLocks noChangeShapeType="1"/>
              </p:cNvSpPr>
              <p:nvPr/>
            </p:nvSpPr>
            <p:spPr bwMode="gray">
              <a:xfrm>
                <a:off x="252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6" name="Line 44"/>
              <p:cNvSpPr>
                <a:spLocks noChangeShapeType="1"/>
              </p:cNvSpPr>
              <p:nvPr/>
            </p:nvSpPr>
            <p:spPr bwMode="gray">
              <a:xfrm>
                <a:off x="2420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7" name="Line 45"/>
              <p:cNvSpPr>
                <a:spLocks noChangeShapeType="1"/>
              </p:cNvSpPr>
              <p:nvPr/>
            </p:nvSpPr>
            <p:spPr bwMode="gray">
              <a:xfrm>
                <a:off x="231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8" name="Line 46"/>
              <p:cNvSpPr>
                <a:spLocks noChangeShapeType="1"/>
              </p:cNvSpPr>
              <p:nvPr/>
            </p:nvSpPr>
            <p:spPr bwMode="gray">
              <a:xfrm>
                <a:off x="220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19" name="Line 47"/>
              <p:cNvSpPr>
                <a:spLocks noChangeShapeType="1"/>
              </p:cNvSpPr>
              <p:nvPr/>
            </p:nvSpPr>
            <p:spPr bwMode="gray">
              <a:xfrm>
                <a:off x="306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0" name="Line 48"/>
              <p:cNvSpPr>
                <a:spLocks noChangeShapeType="1"/>
              </p:cNvSpPr>
              <p:nvPr/>
            </p:nvSpPr>
            <p:spPr bwMode="gray">
              <a:xfrm>
                <a:off x="295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1" name="Line 49"/>
              <p:cNvSpPr>
                <a:spLocks noChangeShapeType="1"/>
              </p:cNvSpPr>
              <p:nvPr/>
            </p:nvSpPr>
            <p:spPr bwMode="gray">
              <a:xfrm>
                <a:off x="284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2" name="Line 50"/>
              <p:cNvSpPr>
                <a:spLocks noChangeShapeType="1"/>
              </p:cNvSpPr>
              <p:nvPr/>
            </p:nvSpPr>
            <p:spPr bwMode="gray">
              <a:xfrm>
                <a:off x="2740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3" name="Line 51"/>
              <p:cNvSpPr>
                <a:spLocks noChangeShapeType="1"/>
              </p:cNvSpPr>
              <p:nvPr/>
            </p:nvSpPr>
            <p:spPr bwMode="gray">
              <a:xfrm>
                <a:off x="263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4" name="Line 52"/>
              <p:cNvSpPr>
                <a:spLocks noChangeShapeType="1"/>
              </p:cNvSpPr>
              <p:nvPr/>
            </p:nvSpPr>
            <p:spPr bwMode="gray">
              <a:xfrm>
                <a:off x="156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5" name="Line 53"/>
              <p:cNvSpPr>
                <a:spLocks noChangeShapeType="1"/>
              </p:cNvSpPr>
              <p:nvPr/>
            </p:nvSpPr>
            <p:spPr bwMode="gray">
              <a:xfrm>
                <a:off x="39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6" name="Line 54"/>
              <p:cNvSpPr>
                <a:spLocks noChangeShapeType="1"/>
              </p:cNvSpPr>
              <p:nvPr/>
            </p:nvSpPr>
            <p:spPr bwMode="gray">
              <a:xfrm>
                <a:off x="28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7" name="Line 55"/>
              <p:cNvSpPr>
                <a:spLocks noChangeShapeType="1"/>
              </p:cNvSpPr>
              <p:nvPr/>
            </p:nvSpPr>
            <p:spPr bwMode="gray">
              <a:xfrm>
                <a:off x="17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8" name="Line 56"/>
              <p:cNvSpPr>
                <a:spLocks noChangeShapeType="1"/>
              </p:cNvSpPr>
              <p:nvPr/>
            </p:nvSpPr>
            <p:spPr bwMode="gray">
              <a:xfrm>
                <a:off x="7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29" name="Line 57"/>
              <p:cNvSpPr>
                <a:spLocks noChangeShapeType="1"/>
              </p:cNvSpPr>
              <p:nvPr/>
            </p:nvSpPr>
            <p:spPr bwMode="gray">
              <a:xfrm>
                <a:off x="925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0" name="Line 58"/>
              <p:cNvSpPr>
                <a:spLocks noChangeShapeType="1"/>
              </p:cNvSpPr>
              <p:nvPr/>
            </p:nvSpPr>
            <p:spPr bwMode="gray">
              <a:xfrm>
                <a:off x="81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1" name="Line 59"/>
              <p:cNvSpPr>
                <a:spLocks noChangeShapeType="1"/>
              </p:cNvSpPr>
              <p:nvPr/>
            </p:nvSpPr>
            <p:spPr bwMode="gray">
              <a:xfrm>
                <a:off x="71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2" name="Line 60"/>
              <p:cNvSpPr>
                <a:spLocks noChangeShapeType="1"/>
              </p:cNvSpPr>
              <p:nvPr/>
            </p:nvSpPr>
            <p:spPr bwMode="gray">
              <a:xfrm>
                <a:off x="60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3" name="Line 61"/>
              <p:cNvSpPr>
                <a:spLocks noChangeShapeType="1"/>
              </p:cNvSpPr>
              <p:nvPr/>
            </p:nvSpPr>
            <p:spPr bwMode="gray">
              <a:xfrm>
                <a:off x="49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4" name="Line 62"/>
              <p:cNvSpPr>
                <a:spLocks noChangeShapeType="1"/>
              </p:cNvSpPr>
              <p:nvPr/>
            </p:nvSpPr>
            <p:spPr bwMode="gray">
              <a:xfrm>
                <a:off x="103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35" name="Rectangle 63"/>
              <p:cNvSpPr>
                <a:spLocks noChangeArrowheads="1"/>
              </p:cNvSpPr>
              <p:nvPr/>
            </p:nvSpPr>
            <p:spPr bwMode="gray">
              <a:xfrm>
                <a:off x="1031" y="4524"/>
                <a:ext cx="1064" cy="43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  <a:buSzTx/>
                  <a:buFontTx/>
                  <a:buNone/>
                </a:pPr>
                <a:endParaRPr lang="es-ES" altLang="es-ES" sz="1400"/>
              </a:p>
            </p:txBody>
          </p:sp>
        </p:grpSp>
        <p:grpSp>
          <p:nvGrpSpPr>
            <p:cNvPr id="9" name="Group 64"/>
            <p:cNvGrpSpPr>
              <a:grpSpLocks/>
            </p:cNvGrpSpPr>
            <p:nvPr/>
          </p:nvGrpSpPr>
          <p:grpSpPr bwMode="auto">
            <a:xfrm>
              <a:off x="857" y="4831"/>
              <a:ext cx="3204" cy="438"/>
              <a:chOff x="-33" y="4524"/>
              <a:chExt cx="3204" cy="438"/>
            </a:xfrm>
          </p:grpSpPr>
          <p:sp>
            <p:nvSpPr>
              <p:cNvPr id="68" name="Rectangle 65"/>
              <p:cNvSpPr>
                <a:spLocks noChangeArrowheads="1"/>
              </p:cNvSpPr>
              <p:nvPr/>
            </p:nvSpPr>
            <p:spPr bwMode="gray">
              <a:xfrm>
                <a:off x="2099" y="4524"/>
                <a:ext cx="1072" cy="43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E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9" name="Rectangle 66"/>
              <p:cNvSpPr>
                <a:spLocks noChangeArrowheads="1"/>
              </p:cNvSpPr>
              <p:nvPr/>
            </p:nvSpPr>
            <p:spPr bwMode="gray">
              <a:xfrm>
                <a:off x="-33" y="4524"/>
                <a:ext cx="1064" cy="43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  <a:buSzTx/>
                  <a:buFontTx/>
                  <a:buNone/>
                </a:pPr>
                <a:endParaRPr lang="es-ES" altLang="es-ES" sz="1400"/>
              </a:p>
            </p:txBody>
          </p:sp>
          <p:sp>
            <p:nvSpPr>
              <p:cNvPr id="70" name="Line 67"/>
              <p:cNvSpPr>
                <a:spLocks noChangeShapeType="1"/>
              </p:cNvSpPr>
              <p:nvPr/>
            </p:nvSpPr>
            <p:spPr bwMode="gray">
              <a:xfrm>
                <a:off x="-33" y="4744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1" name="Line 68"/>
              <p:cNvSpPr>
                <a:spLocks noChangeShapeType="1"/>
              </p:cNvSpPr>
              <p:nvPr/>
            </p:nvSpPr>
            <p:spPr bwMode="gray">
              <a:xfrm>
                <a:off x="-33" y="4850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2" name="Line 69"/>
              <p:cNvSpPr>
                <a:spLocks noChangeShapeType="1"/>
              </p:cNvSpPr>
              <p:nvPr/>
            </p:nvSpPr>
            <p:spPr bwMode="gray">
              <a:xfrm>
                <a:off x="-33" y="4632"/>
                <a:ext cx="3204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3" name="Line 70"/>
              <p:cNvSpPr>
                <a:spLocks noChangeShapeType="1"/>
              </p:cNvSpPr>
              <p:nvPr/>
            </p:nvSpPr>
            <p:spPr bwMode="gray">
              <a:xfrm>
                <a:off x="1459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4" name="Line 71"/>
              <p:cNvSpPr>
                <a:spLocks noChangeShapeType="1"/>
              </p:cNvSpPr>
              <p:nvPr/>
            </p:nvSpPr>
            <p:spPr bwMode="gray">
              <a:xfrm>
                <a:off x="1352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5" name="Line 72"/>
              <p:cNvSpPr>
                <a:spLocks noChangeShapeType="1"/>
              </p:cNvSpPr>
              <p:nvPr/>
            </p:nvSpPr>
            <p:spPr bwMode="gray">
              <a:xfrm>
                <a:off x="1245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6" name="Line 73"/>
              <p:cNvSpPr>
                <a:spLocks noChangeShapeType="1"/>
              </p:cNvSpPr>
              <p:nvPr/>
            </p:nvSpPr>
            <p:spPr bwMode="gray">
              <a:xfrm>
                <a:off x="113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7" name="Line 74"/>
              <p:cNvSpPr>
                <a:spLocks noChangeShapeType="1"/>
              </p:cNvSpPr>
              <p:nvPr/>
            </p:nvSpPr>
            <p:spPr bwMode="gray">
              <a:xfrm>
                <a:off x="199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8" name="Line 75"/>
              <p:cNvSpPr>
                <a:spLocks noChangeShapeType="1"/>
              </p:cNvSpPr>
              <p:nvPr/>
            </p:nvSpPr>
            <p:spPr bwMode="gray">
              <a:xfrm>
                <a:off x="188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gray">
              <a:xfrm>
                <a:off x="1779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0" name="Line 77"/>
              <p:cNvSpPr>
                <a:spLocks noChangeShapeType="1"/>
              </p:cNvSpPr>
              <p:nvPr/>
            </p:nvSpPr>
            <p:spPr bwMode="gray">
              <a:xfrm>
                <a:off x="1672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1" name="Line 78"/>
              <p:cNvSpPr>
                <a:spLocks noChangeShapeType="1"/>
              </p:cNvSpPr>
              <p:nvPr/>
            </p:nvSpPr>
            <p:spPr bwMode="gray">
              <a:xfrm>
                <a:off x="252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gray">
              <a:xfrm>
                <a:off x="2420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3" name="Line 80"/>
              <p:cNvSpPr>
                <a:spLocks noChangeShapeType="1"/>
              </p:cNvSpPr>
              <p:nvPr/>
            </p:nvSpPr>
            <p:spPr bwMode="gray">
              <a:xfrm>
                <a:off x="231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4" name="Line 81"/>
              <p:cNvSpPr>
                <a:spLocks noChangeShapeType="1"/>
              </p:cNvSpPr>
              <p:nvPr/>
            </p:nvSpPr>
            <p:spPr bwMode="gray">
              <a:xfrm>
                <a:off x="220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5" name="Line 82"/>
              <p:cNvSpPr>
                <a:spLocks noChangeShapeType="1"/>
              </p:cNvSpPr>
              <p:nvPr/>
            </p:nvSpPr>
            <p:spPr bwMode="gray">
              <a:xfrm>
                <a:off x="306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6" name="Line 83"/>
              <p:cNvSpPr>
                <a:spLocks noChangeShapeType="1"/>
              </p:cNvSpPr>
              <p:nvPr/>
            </p:nvSpPr>
            <p:spPr bwMode="gray">
              <a:xfrm>
                <a:off x="295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7" name="Line 84"/>
              <p:cNvSpPr>
                <a:spLocks noChangeShapeType="1"/>
              </p:cNvSpPr>
              <p:nvPr/>
            </p:nvSpPr>
            <p:spPr bwMode="gray">
              <a:xfrm>
                <a:off x="284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8" name="Line 85"/>
              <p:cNvSpPr>
                <a:spLocks noChangeShapeType="1"/>
              </p:cNvSpPr>
              <p:nvPr/>
            </p:nvSpPr>
            <p:spPr bwMode="gray">
              <a:xfrm>
                <a:off x="2740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89" name="Line 86"/>
              <p:cNvSpPr>
                <a:spLocks noChangeShapeType="1"/>
              </p:cNvSpPr>
              <p:nvPr/>
            </p:nvSpPr>
            <p:spPr bwMode="gray">
              <a:xfrm>
                <a:off x="2633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0" name="Line 87"/>
              <p:cNvSpPr>
                <a:spLocks noChangeShapeType="1"/>
              </p:cNvSpPr>
              <p:nvPr/>
            </p:nvSpPr>
            <p:spPr bwMode="gray">
              <a:xfrm>
                <a:off x="1566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1" name="Line 88"/>
              <p:cNvSpPr>
                <a:spLocks noChangeShapeType="1"/>
              </p:cNvSpPr>
              <p:nvPr/>
            </p:nvSpPr>
            <p:spPr bwMode="gray">
              <a:xfrm>
                <a:off x="39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2" name="Line 89"/>
              <p:cNvSpPr>
                <a:spLocks noChangeShapeType="1"/>
              </p:cNvSpPr>
              <p:nvPr/>
            </p:nvSpPr>
            <p:spPr bwMode="gray">
              <a:xfrm>
                <a:off x="28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3" name="Line 90"/>
              <p:cNvSpPr>
                <a:spLocks noChangeShapeType="1"/>
              </p:cNvSpPr>
              <p:nvPr/>
            </p:nvSpPr>
            <p:spPr bwMode="gray">
              <a:xfrm>
                <a:off x="177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4" name="Line 91"/>
              <p:cNvSpPr>
                <a:spLocks noChangeShapeType="1"/>
              </p:cNvSpPr>
              <p:nvPr/>
            </p:nvSpPr>
            <p:spPr bwMode="gray">
              <a:xfrm>
                <a:off x="7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5" name="Line 92"/>
              <p:cNvSpPr>
                <a:spLocks noChangeShapeType="1"/>
              </p:cNvSpPr>
              <p:nvPr/>
            </p:nvSpPr>
            <p:spPr bwMode="gray">
              <a:xfrm>
                <a:off x="925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6" name="Line 93"/>
              <p:cNvSpPr>
                <a:spLocks noChangeShapeType="1"/>
              </p:cNvSpPr>
              <p:nvPr/>
            </p:nvSpPr>
            <p:spPr bwMode="gray">
              <a:xfrm>
                <a:off x="81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7" name="Line 94"/>
              <p:cNvSpPr>
                <a:spLocks noChangeShapeType="1"/>
              </p:cNvSpPr>
              <p:nvPr/>
            </p:nvSpPr>
            <p:spPr bwMode="gray">
              <a:xfrm>
                <a:off x="71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8" name="Line 95"/>
              <p:cNvSpPr>
                <a:spLocks noChangeShapeType="1"/>
              </p:cNvSpPr>
              <p:nvPr/>
            </p:nvSpPr>
            <p:spPr bwMode="gray">
              <a:xfrm>
                <a:off x="604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99" name="Line 96"/>
              <p:cNvSpPr>
                <a:spLocks noChangeShapeType="1"/>
              </p:cNvSpPr>
              <p:nvPr/>
            </p:nvSpPr>
            <p:spPr bwMode="gray">
              <a:xfrm>
                <a:off x="498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0" name="Line 97"/>
              <p:cNvSpPr>
                <a:spLocks noChangeShapeType="1"/>
              </p:cNvSpPr>
              <p:nvPr/>
            </p:nvSpPr>
            <p:spPr bwMode="gray">
              <a:xfrm>
                <a:off x="1031" y="4524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101" name="Rectangle 98"/>
              <p:cNvSpPr>
                <a:spLocks noChangeArrowheads="1"/>
              </p:cNvSpPr>
              <p:nvPr/>
            </p:nvSpPr>
            <p:spPr bwMode="gray">
              <a:xfrm>
                <a:off x="1031" y="4524"/>
                <a:ext cx="1064" cy="438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spcBef>
                    <a:spcPct val="0"/>
                  </a:spcBef>
                  <a:buSzTx/>
                  <a:buFontTx/>
                  <a:buNone/>
                </a:pPr>
                <a:endParaRPr lang="es-ES" altLang="es-ES" sz="1400"/>
              </a:p>
            </p:txBody>
          </p:sp>
        </p:grpSp>
        <p:grpSp>
          <p:nvGrpSpPr>
            <p:cNvPr id="10" name="Group 99"/>
            <p:cNvGrpSpPr>
              <a:grpSpLocks/>
            </p:cNvGrpSpPr>
            <p:nvPr/>
          </p:nvGrpSpPr>
          <p:grpSpPr bwMode="auto">
            <a:xfrm>
              <a:off x="3506" y="2745"/>
              <a:ext cx="534" cy="438"/>
              <a:chOff x="1633" y="2861"/>
              <a:chExt cx="534" cy="438"/>
            </a:xfrm>
          </p:grpSpPr>
          <p:sp>
            <p:nvSpPr>
              <p:cNvPr id="59" name="Rectangle 100"/>
              <p:cNvSpPr>
                <a:spLocks noChangeArrowheads="1"/>
              </p:cNvSpPr>
              <p:nvPr/>
            </p:nvSpPr>
            <p:spPr bwMode="gray">
              <a:xfrm>
                <a:off x="1633" y="2861"/>
                <a:ext cx="534" cy="438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0" name="Line 101"/>
              <p:cNvSpPr>
                <a:spLocks noChangeShapeType="1"/>
              </p:cNvSpPr>
              <p:nvPr/>
            </p:nvSpPr>
            <p:spPr bwMode="gray">
              <a:xfrm>
                <a:off x="1636" y="3081"/>
                <a:ext cx="531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1" name="Line 102"/>
              <p:cNvSpPr>
                <a:spLocks noChangeShapeType="1"/>
              </p:cNvSpPr>
              <p:nvPr/>
            </p:nvSpPr>
            <p:spPr bwMode="gray">
              <a:xfrm>
                <a:off x="1636" y="3187"/>
                <a:ext cx="531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2" name="Line 103"/>
              <p:cNvSpPr>
                <a:spLocks noChangeShapeType="1"/>
              </p:cNvSpPr>
              <p:nvPr/>
            </p:nvSpPr>
            <p:spPr bwMode="gray">
              <a:xfrm>
                <a:off x="1636" y="2969"/>
                <a:ext cx="531" cy="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3" name="Line 104"/>
              <p:cNvSpPr>
                <a:spLocks noChangeShapeType="1"/>
              </p:cNvSpPr>
              <p:nvPr/>
            </p:nvSpPr>
            <p:spPr bwMode="gray">
              <a:xfrm>
                <a:off x="2055" y="2861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4" name="Line 105"/>
              <p:cNvSpPr>
                <a:spLocks noChangeShapeType="1"/>
              </p:cNvSpPr>
              <p:nvPr/>
            </p:nvSpPr>
            <p:spPr bwMode="gray">
              <a:xfrm>
                <a:off x="1952" y="2861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5" name="Line 106"/>
              <p:cNvSpPr>
                <a:spLocks noChangeShapeType="1"/>
              </p:cNvSpPr>
              <p:nvPr/>
            </p:nvSpPr>
            <p:spPr bwMode="gray">
              <a:xfrm>
                <a:off x="1846" y="2861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6" name="Line 107"/>
              <p:cNvSpPr>
                <a:spLocks noChangeShapeType="1"/>
              </p:cNvSpPr>
              <p:nvPr/>
            </p:nvSpPr>
            <p:spPr bwMode="gray">
              <a:xfrm>
                <a:off x="1740" y="2861"/>
                <a:ext cx="0" cy="43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1952" y="3081"/>
                <a:ext cx="103" cy="106"/>
              </a:xfrm>
              <a:prstGeom prst="rect">
                <a:avLst/>
              </a:prstGeom>
              <a:solidFill>
                <a:srgbClr val="FFCC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</p:grpSp>
        <p:sp>
          <p:nvSpPr>
            <p:cNvPr id="11" name="Text Box 109"/>
            <p:cNvSpPr txBox="1">
              <a:spLocks noChangeArrowheads="1"/>
            </p:cNvSpPr>
            <p:nvPr/>
          </p:nvSpPr>
          <p:spPr bwMode="gray">
            <a:xfrm>
              <a:off x="3436" y="2561"/>
              <a:ext cx="4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>
                  <a:latin typeface="Arial Narrow" panose="020B0606020202030204" pitchFamily="34" charset="0"/>
                </a:rPr>
                <a:t>Caché</a:t>
              </a:r>
            </a:p>
          </p:txBody>
        </p:sp>
        <p:sp>
          <p:nvSpPr>
            <p:cNvPr id="12" name="Line 110"/>
            <p:cNvSpPr>
              <a:spLocks noChangeShapeType="1"/>
            </p:cNvSpPr>
            <p:nvPr/>
          </p:nvSpPr>
          <p:spPr bwMode="gray">
            <a:xfrm flipH="1">
              <a:off x="3249" y="3183"/>
              <a:ext cx="508" cy="386"/>
            </a:xfrm>
            <a:prstGeom prst="line">
              <a:avLst/>
            </a:prstGeom>
            <a:noFill/>
            <a:ln w="76200">
              <a:solidFill>
                <a:srgbClr val="0066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2000"/>
            </a:p>
          </p:txBody>
        </p:sp>
        <p:sp>
          <p:nvSpPr>
            <p:cNvPr id="13" name="Line 111"/>
            <p:cNvSpPr>
              <a:spLocks noChangeShapeType="1"/>
            </p:cNvSpPr>
            <p:nvPr/>
          </p:nvSpPr>
          <p:spPr bwMode="gray">
            <a:xfrm>
              <a:off x="3519" y="4006"/>
              <a:ext cx="3" cy="387"/>
            </a:xfrm>
            <a:prstGeom prst="line">
              <a:avLst/>
            </a:prstGeom>
            <a:noFill/>
            <a:ln w="114300">
              <a:solidFill>
                <a:srgbClr val="0066FF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2000"/>
            </a:p>
          </p:txBody>
        </p:sp>
        <p:grpSp>
          <p:nvGrpSpPr>
            <p:cNvPr id="14" name="Group 112"/>
            <p:cNvGrpSpPr>
              <a:grpSpLocks/>
            </p:cNvGrpSpPr>
            <p:nvPr/>
          </p:nvGrpSpPr>
          <p:grpSpPr bwMode="auto">
            <a:xfrm>
              <a:off x="3330" y="2111"/>
              <a:ext cx="700" cy="281"/>
              <a:chOff x="3027" y="2123"/>
              <a:chExt cx="700" cy="281"/>
            </a:xfrm>
          </p:grpSpPr>
          <p:sp>
            <p:nvSpPr>
              <p:cNvPr id="57" name="Text Box 113"/>
              <p:cNvSpPr txBox="1">
                <a:spLocks noChangeArrowheads="1"/>
              </p:cNvSpPr>
              <p:nvPr/>
            </p:nvSpPr>
            <p:spPr bwMode="gray">
              <a:xfrm>
                <a:off x="3027" y="2123"/>
                <a:ext cx="700" cy="192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  <a:buSzTx/>
                  <a:buFontTx/>
                  <a:buNone/>
                </a:pPr>
                <a:r>
                  <a:rPr lang="es-ES_tradnl" altLang="es-ES" sz="1600"/>
                  <a:t>Procesador</a:t>
                </a:r>
              </a:p>
            </p:txBody>
          </p:sp>
          <p:sp>
            <p:nvSpPr>
              <p:cNvPr id="58" name="Rectangle 114"/>
              <p:cNvSpPr>
                <a:spLocks noChangeArrowheads="1"/>
              </p:cNvSpPr>
              <p:nvPr/>
            </p:nvSpPr>
            <p:spPr bwMode="gray">
              <a:xfrm>
                <a:off x="3509" y="2302"/>
                <a:ext cx="103" cy="102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</p:grpSp>
        <p:sp>
          <p:nvSpPr>
            <p:cNvPr id="15" name="Line 115"/>
            <p:cNvSpPr>
              <a:spLocks noChangeShapeType="1"/>
            </p:cNvSpPr>
            <p:nvPr/>
          </p:nvSpPr>
          <p:spPr bwMode="gray">
            <a:xfrm>
              <a:off x="3864" y="2392"/>
              <a:ext cx="0" cy="573"/>
            </a:xfrm>
            <a:prstGeom prst="line">
              <a:avLst/>
            </a:prstGeom>
            <a:noFill/>
            <a:ln w="38100">
              <a:solidFill>
                <a:srgbClr val="0066FF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2000"/>
            </a:p>
          </p:txBody>
        </p:sp>
        <p:sp>
          <p:nvSpPr>
            <p:cNvPr id="16" name="Text Box 116"/>
            <p:cNvSpPr txBox="1">
              <a:spLocks noChangeArrowheads="1"/>
            </p:cNvSpPr>
            <p:nvPr/>
          </p:nvSpPr>
          <p:spPr bwMode="gray">
            <a:xfrm>
              <a:off x="1914" y="3357"/>
              <a:ext cx="1139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/>
                <a:t>Memoria principal</a:t>
              </a:r>
            </a:p>
          </p:txBody>
        </p:sp>
        <p:grpSp>
          <p:nvGrpSpPr>
            <p:cNvPr id="17" name="Group 117"/>
            <p:cNvGrpSpPr>
              <a:grpSpLocks/>
            </p:cNvGrpSpPr>
            <p:nvPr/>
          </p:nvGrpSpPr>
          <p:grpSpPr bwMode="auto">
            <a:xfrm>
              <a:off x="1919" y="3569"/>
              <a:ext cx="2134" cy="438"/>
              <a:chOff x="503" y="3685"/>
              <a:chExt cx="2134" cy="438"/>
            </a:xfrm>
          </p:grpSpPr>
          <p:grpSp>
            <p:nvGrpSpPr>
              <p:cNvPr id="19" name="Group 118"/>
              <p:cNvGrpSpPr>
                <a:grpSpLocks/>
              </p:cNvGrpSpPr>
              <p:nvPr/>
            </p:nvGrpSpPr>
            <p:grpSpPr bwMode="auto">
              <a:xfrm>
                <a:off x="1569" y="3685"/>
                <a:ext cx="534" cy="438"/>
                <a:chOff x="1569" y="3685"/>
                <a:chExt cx="534" cy="438"/>
              </a:xfrm>
            </p:grpSpPr>
            <p:sp>
              <p:nvSpPr>
                <p:cNvPr id="48" name="Rectangle 119"/>
                <p:cNvSpPr>
                  <a:spLocks noChangeArrowheads="1"/>
                </p:cNvSpPr>
                <p:nvPr/>
              </p:nvSpPr>
              <p:spPr bwMode="gray">
                <a:xfrm>
                  <a:off x="1569" y="3685"/>
                  <a:ext cx="534" cy="438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9" name="Line 120"/>
                <p:cNvSpPr>
                  <a:spLocks noChangeShapeType="1"/>
                </p:cNvSpPr>
                <p:nvPr/>
              </p:nvSpPr>
              <p:spPr bwMode="gray">
                <a:xfrm>
                  <a:off x="1572" y="3905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0" name="Line 121"/>
                <p:cNvSpPr>
                  <a:spLocks noChangeShapeType="1"/>
                </p:cNvSpPr>
                <p:nvPr/>
              </p:nvSpPr>
              <p:spPr bwMode="gray">
                <a:xfrm>
                  <a:off x="1572" y="4011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1" name="Line 122"/>
                <p:cNvSpPr>
                  <a:spLocks noChangeShapeType="1"/>
                </p:cNvSpPr>
                <p:nvPr/>
              </p:nvSpPr>
              <p:spPr bwMode="gray">
                <a:xfrm>
                  <a:off x="1572" y="3793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2" name="Line 123"/>
                <p:cNvSpPr>
                  <a:spLocks noChangeShapeType="1"/>
                </p:cNvSpPr>
                <p:nvPr/>
              </p:nvSpPr>
              <p:spPr bwMode="gray">
                <a:xfrm>
                  <a:off x="1991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3" name="Line 124"/>
                <p:cNvSpPr>
                  <a:spLocks noChangeShapeType="1"/>
                </p:cNvSpPr>
                <p:nvPr/>
              </p:nvSpPr>
              <p:spPr bwMode="gray">
                <a:xfrm>
                  <a:off x="1888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4" name="Line 125"/>
                <p:cNvSpPr>
                  <a:spLocks noChangeShapeType="1"/>
                </p:cNvSpPr>
                <p:nvPr/>
              </p:nvSpPr>
              <p:spPr bwMode="gray">
                <a:xfrm>
                  <a:off x="1782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5" name="Line 126"/>
                <p:cNvSpPr>
                  <a:spLocks noChangeShapeType="1"/>
                </p:cNvSpPr>
                <p:nvPr/>
              </p:nvSpPr>
              <p:spPr bwMode="gray">
                <a:xfrm>
                  <a:off x="1676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56" name="Rectangle 127"/>
                <p:cNvSpPr>
                  <a:spLocks noChangeArrowheads="1"/>
                </p:cNvSpPr>
                <p:nvPr/>
              </p:nvSpPr>
              <p:spPr bwMode="gray">
                <a:xfrm>
                  <a:off x="1888" y="3905"/>
                  <a:ext cx="103" cy="106"/>
                </a:xfrm>
                <a:prstGeom prst="rect">
                  <a:avLst/>
                </a:prstGeom>
                <a:solidFill>
                  <a:schemeClr val="accent1"/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</p:grpSp>
          <p:sp>
            <p:nvSpPr>
              <p:cNvPr id="20" name="Rectangle 128"/>
              <p:cNvSpPr>
                <a:spLocks noChangeArrowheads="1"/>
              </p:cNvSpPr>
              <p:nvPr/>
            </p:nvSpPr>
            <p:spPr bwMode="gray">
              <a:xfrm>
                <a:off x="1561" y="3685"/>
                <a:ext cx="1068" cy="437"/>
              </a:xfrm>
              <a:prstGeom prst="rect">
                <a:avLst/>
              </a:prstGeom>
              <a:noFill/>
              <a:ln w="38100">
                <a:solidFill>
                  <a:schemeClr val="tx2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ES" sz="2000"/>
              </a:p>
            </p:txBody>
          </p:sp>
          <p:grpSp>
            <p:nvGrpSpPr>
              <p:cNvPr id="21" name="Group 129"/>
              <p:cNvGrpSpPr>
                <a:grpSpLocks/>
              </p:cNvGrpSpPr>
              <p:nvPr/>
            </p:nvGrpSpPr>
            <p:grpSpPr bwMode="auto">
              <a:xfrm>
                <a:off x="1037" y="3685"/>
                <a:ext cx="534" cy="438"/>
                <a:chOff x="1037" y="3685"/>
                <a:chExt cx="534" cy="438"/>
              </a:xfrm>
            </p:grpSpPr>
            <p:sp>
              <p:nvSpPr>
                <p:cNvPr id="40" name="Rectangle 130"/>
                <p:cNvSpPr>
                  <a:spLocks noChangeArrowheads="1"/>
                </p:cNvSpPr>
                <p:nvPr/>
              </p:nvSpPr>
              <p:spPr bwMode="gray">
                <a:xfrm>
                  <a:off x="1037" y="3685"/>
                  <a:ext cx="534" cy="438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1" name="Line 131"/>
                <p:cNvSpPr>
                  <a:spLocks noChangeShapeType="1"/>
                </p:cNvSpPr>
                <p:nvPr/>
              </p:nvSpPr>
              <p:spPr bwMode="gray">
                <a:xfrm>
                  <a:off x="1040" y="3905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2" name="Line 132"/>
                <p:cNvSpPr>
                  <a:spLocks noChangeShapeType="1"/>
                </p:cNvSpPr>
                <p:nvPr/>
              </p:nvSpPr>
              <p:spPr bwMode="gray">
                <a:xfrm>
                  <a:off x="1040" y="4011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3" name="Line 133"/>
                <p:cNvSpPr>
                  <a:spLocks noChangeShapeType="1"/>
                </p:cNvSpPr>
                <p:nvPr/>
              </p:nvSpPr>
              <p:spPr bwMode="gray">
                <a:xfrm>
                  <a:off x="1040" y="3793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4" name="Line 134"/>
                <p:cNvSpPr>
                  <a:spLocks noChangeShapeType="1"/>
                </p:cNvSpPr>
                <p:nvPr/>
              </p:nvSpPr>
              <p:spPr bwMode="gray">
                <a:xfrm>
                  <a:off x="1459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5" name="Line 135"/>
                <p:cNvSpPr>
                  <a:spLocks noChangeShapeType="1"/>
                </p:cNvSpPr>
                <p:nvPr/>
              </p:nvSpPr>
              <p:spPr bwMode="gray">
                <a:xfrm>
                  <a:off x="1356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6" name="Line 136"/>
                <p:cNvSpPr>
                  <a:spLocks noChangeShapeType="1"/>
                </p:cNvSpPr>
                <p:nvPr/>
              </p:nvSpPr>
              <p:spPr bwMode="gray">
                <a:xfrm>
                  <a:off x="1250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47" name="Line 137"/>
                <p:cNvSpPr>
                  <a:spLocks noChangeShapeType="1"/>
                </p:cNvSpPr>
                <p:nvPr/>
              </p:nvSpPr>
              <p:spPr bwMode="gray">
                <a:xfrm>
                  <a:off x="1144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</p:grpSp>
          <p:grpSp>
            <p:nvGrpSpPr>
              <p:cNvPr id="22" name="Group 138"/>
              <p:cNvGrpSpPr>
                <a:grpSpLocks/>
              </p:cNvGrpSpPr>
              <p:nvPr/>
            </p:nvGrpSpPr>
            <p:grpSpPr bwMode="auto">
              <a:xfrm>
                <a:off x="503" y="3685"/>
                <a:ext cx="534" cy="438"/>
                <a:chOff x="503" y="3685"/>
                <a:chExt cx="534" cy="438"/>
              </a:xfrm>
            </p:grpSpPr>
            <p:sp>
              <p:nvSpPr>
                <p:cNvPr id="32" name="Rectangle 139"/>
                <p:cNvSpPr>
                  <a:spLocks noChangeArrowheads="1"/>
                </p:cNvSpPr>
                <p:nvPr/>
              </p:nvSpPr>
              <p:spPr bwMode="gray">
                <a:xfrm>
                  <a:off x="503" y="3685"/>
                  <a:ext cx="534" cy="438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3" name="Line 140"/>
                <p:cNvSpPr>
                  <a:spLocks noChangeShapeType="1"/>
                </p:cNvSpPr>
                <p:nvPr/>
              </p:nvSpPr>
              <p:spPr bwMode="gray">
                <a:xfrm>
                  <a:off x="506" y="3905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4" name="Line 141"/>
                <p:cNvSpPr>
                  <a:spLocks noChangeShapeType="1"/>
                </p:cNvSpPr>
                <p:nvPr/>
              </p:nvSpPr>
              <p:spPr bwMode="gray">
                <a:xfrm>
                  <a:off x="506" y="4011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5" name="Line 142"/>
                <p:cNvSpPr>
                  <a:spLocks noChangeShapeType="1"/>
                </p:cNvSpPr>
                <p:nvPr/>
              </p:nvSpPr>
              <p:spPr bwMode="gray">
                <a:xfrm>
                  <a:off x="506" y="3793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6" name="Line 143"/>
                <p:cNvSpPr>
                  <a:spLocks noChangeShapeType="1"/>
                </p:cNvSpPr>
                <p:nvPr/>
              </p:nvSpPr>
              <p:spPr bwMode="gray">
                <a:xfrm>
                  <a:off x="925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7" name="Line 144"/>
                <p:cNvSpPr>
                  <a:spLocks noChangeShapeType="1"/>
                </p:cNvSpPr>
                <p:nvPr/>
              </p:nvSpPr>
              <p:spPr bwMode="gray">
                <a:xfrm>
                  <a:off x="822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8" name="Line 145"/>
                <p:cNvSpPr>
                  <a:spLocks noChangeShapeType="1"/>
                </p:cNvSpPr>
                <p:nvPr/>
              </p:nvSpPr>
              <p:spPr bwMode="gray">
                <a:xfrm>
                  <a:off x="716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9" name="Line 146"/>
                <p:cNvSpPr>
                  <a:spLocks noChangeShapeType="1"/>
                </p:cNvSpPr>
                <p:nvPr/>
              </p:nvSpPr>
              <p:spPr bwMode="gray">
                <a:xfrm>
                  <a:off x="610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</p:grpSp>
          <p:grpSp>
            <p:nvGrpSpPr>
              <p:cNvPr id="23" name="Group 147"/>
              <p:cNvGrpSpPr>
                <a:grpSpLocks/>
              </p:cNvGrpSpPr>
              <p:nvPr/>
            </p:nvGrpSpPr>
            <p:grpSpPr bwMode="auto">
              <a:xfrm>
                <a:off x="2103" y="3685"/>
                <a:ext cx="534" cy="438"/>
                <a:chOff x="1037" y="3685"/>
                <a:chExt cx="534" cy="438"/>
              </a:xfrm>
            </p:grpSpPr>
            <p:sp>
              <p:nvSpPr>
                <p:cNvPr id="24" name="Rectangle 148"/>
                <p:cNvSpPr>
                  <a:spLocks noChangeArrowheads="1"/>
                </p:cNvSpPr>
                <p:nvPr/>
              </p:nvSpPr>
              <p:spPr bwMode="gray">
                <a:xfrm>
                  <a:off x="1037" y="3685"/>
                  <a:ext cx="534" cy="43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CC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25" name="Line 149"/>
                <p:cNvSpPr>
                  <a:spLocks noChangeShapeType="1"/>
                </p:cNvSpPr>
                <p:nvPr/>
              </p:nvSpPr>
              <p:spPr bwMode="gray">
                <a:xfrm>
                  <a:off x="1040" y="3905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26" name="Line 150"/>
                <p:cNvSpPr>
                  <a:spLocks noChangeShapeType="1"/>
                </p:cNvSpPr>
                <p:nvPr/>
              </p:nvSpPr>
              <p:spPr bwMode="gray">
                <a:xfrm>
                  <a:off x="1040" y="4011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27" name="Line 151"/>
                <p:cNvSpPr>
                  <a:spLocks noChangeShapeType="1"/>
                </p:cNvSpPr>
                <p:nvPr/>
              </p:nvSpPr>
              <p:spPr bwMode="gray">
                <a:xfrm>
                  <a:off x="1040" y="3793"/>
                  <a:ext cx="531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28" name="Line 152"/>
                <p:cNvSpPr>
                  <a:spLocks noChangeShapeType="1"/>
                </p:cNvSpPr>
                <p:nvPr/>
              </p:nvSpPr>
              <p:spPr bwMode="gray">
                <a:xfrm>
                  <a:off x="1459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29" name="Line 153"/>
                <p:cNvSpPr>
                  <a:spLocks noChangeShapeType="1"/>
                </p:cNvSpPr>
                <p:nvPr/>
              </p:nvSpPr>
              <p:spPr bwMode="gray">
                <a:xfrm>
                  <a:off x="1356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0" name="Line 154"/>
                <p:cNvSpPr>
                  <a:spLocks noChangeShapeType="1"/>
                </p:cNvSpPr>
                <p:nvPr/>
              </p:nvSpPr>
              <p:spPr bwMode="gray">
                <a:xfrm>
                  <a:off x="1250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  <p:sp>
              <p:nvSpPr>
                <p:cNvPr id="31" name="Line 155"/>
                <p:cNvSpPr>
                  <a:spLocks noChangeShapeType="1"/>
                </p:cNvSpPr>
                <p:nvPr/>
              </p:nvSpPr>
              <p:spPr bwMode="gray">
                <a:xfrm>
                  <a:off x="1144" y="3685"/>
                  <a:ext cx="0" cy="438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ES" sz="2000"/>
                </a:p>
              </p:txBody>
            </p:sp>
          </p:grpSp>
        </p:grpSp>
        <p:sp>
          <p:nvSpPr>
            <p:cNvPr id="18" name="Rectangle 156"/>
            <p:cNvSpPr>
              <a:spLocks noChangeArrowheads="1"/>
            </p:cNvSpPr>
            <p:nvPr/>
          </p:nvSpPr>
          <p:spPr bwMode="gray">
            <a:xfrm>
              <a:off x="3310" y="4613"/>
              <a:ext cx="107" cy="10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ES" sz="2000"/>
            </a:p>
          </p:txBody>
        </p:sp>
      </p:grpSp>
      <p:pic>
        <p:nvPicPr>
          <p:cNvPr id="136" name="Picture 2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15" y="3169921"/>
            <a:ext cx="3506206" cy="313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70817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027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6000115" cy="4841875"/>
          </a:xfrm>
        </p:spPr>
        <p:txBody>
          <a:bodyPr/>
          <a:lstStyle/>
          <a:p>
            <a:r>
              <a:rPr lang="es-ES" dirty="0"/>
              <a:t>Se estructura en celdas capaces de almacenar un bit</a:t>
            </a:r>
          </a:p>
          <a:p>
            <a:pPr lvl="1"/>
            <a:endParaRPr lang="es-ES" dirty="0"/>
          </a:p>
          <a:p>
            <a:r>
              <a:rPr lang="es-ES" dirty="0"/>
              <a:t>Estas celdas se procesan en grupos de tamaño fijo denominados palabras</a:t>
            </a:r>
          </a:p>
          <a:p>
            <a:pPr lvl="1"/>
            <a:r>
              <a:rPr lang="es-ES" dirty="0"/>
              <a:t>Transferidas en paralelo </a:t>
            </a:r>
            <a:br>
              <a:rPr lang="es-ES" dirty="0"/>
            </a:br>
            <a:r>
              <a:rPr lang="es-ES" dirty="0"/>
              <a:t>(en la misma operación)</a:t>
            </a:r>
          </a:p>
          <a:p>
            <a:pPr lvl="1"/>
            <a:endParaRPr lang="es-ES" dirty="0"/>
          </a:p>
          <a:p>
            <a:r>
              <a:rPr lang="es-ES" dirty="0"/>
              <a:t>Para poder acceder a las palabras, éstas se identifican por una dirección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Estructura interna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Unidad de memoria</a:t>
            </a:r>
          </a:p>
        </p:txBody>
      </p:sp>
      <p:pic>
        <p:nvPicPr>
          <p:cNvPr id="11265" name="Imagen 11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21" y="1171576"/>
            <a:ext cx="682804" cy="1081809"/>
          </a:xfrm>
          <a:prstGeom prst="rect">
            <a:avLst/>
          </a:prstGeom>
        </p:spPr>
      </p:pic>
      <p:pic>
        <p:nvPicPr>
          <p:cNvPr id="11266" name="Imagen 112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288" y="2734127"/>
            <a:ext cx="3347073" cy="1134578"/>
          </a:xfrm>
          <a:prstGeom prst="rect">
            <a:avLst/>
          </a:prstGeom>
        </p:spPr>
      </p:pic>
      <p:pic>
        <p:nvPicPr>
          <p:cNvPr id="11267" name="Imagen 112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287" y="4475711"/>
            <a:ext cx="3721946" cy="14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3872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6" y="1481138"/>
            <a:ext cx="4512562" cy="4841875"/>
          </a:xfrm>
        </p:spPr>
        <p:txBody>
          <a:bodyPr/>
          <a:lstStyle/>
          <a:p>
            <a:r>
              <a:rPr lang="es-ES" dirty="0"/>
              <a:t>Operación a realizar</a:t>
            </a:r>
          </a:p>
          <a:p>
            <a:pPr lvl="1"/>
            <a:r>
              <a:rPr lang="es-ES" dirty="0"/>
              <a:t>Señal RD (lectura)</a:t>
            </a:r>
          </a:p>
          <a:p>
            <a:pPr lvl="1"/>
            <a:r>
              <a:rPr lang="es-ES" dirty="0"/>
              <a:t>Señal WR (escritura)</a:t>
            </a:r>
          </a:p>
          <a:p>
            <a:pPr lvl="1"/>
            <a:endParaRPr lang="es-ES" dirty="0"/>
          </a:p>
          <a:p>
            <a:r>
              <a:rPr lang="es-ES" dirty="0"/>
              <a:t>Indicación de operación terminada</a:t>
            </a:r>
          </a:p>
          <a:p>
            <a:pPr lvl="1"/>
            <a:r>
              <a:rPr lang="es-ES" dirty="0"/>
              <a:t>Señal READY</a:t>
            </a:r>
          </a:p>
          <a:p>
            <a:pPr lvl="2"/>
            <a:endParaRPr lang="es-ES_tradnl" dirty="0"/>
          </a:p>
          <a:p>
            <a:r>
              <a:rPr lang="es-ES_tradnl" dirty="0"/>
              <a:t>Estas líneas forman parte del bus de control</a:t>
            </a:r>
            <a:endParaRPr lang="es-ES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12329" name="Marcador de texto 12328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Estructura interna</a:t>
            </a:r>
          </a:p>
          <a:p>
            <a:r>
              <a:rPr lang="es-ES" dirty="0"/>
              <a:t> </a:t>
            </a:r>
          </a:p>
        </p:txBody>
      </p:sp>
      <p:sp>
        <p:nvSpPr>
          <p:cNvPr id="296" name="295 Título"/>
          <p:cNvSpPr>
            <a:spLocks noGrp="1"/>
          </p:cNvSpPr>
          <p:nvPr>
            <p:ph type="title"/>
          </p:nvPr>
        </p:nvSpPr>
        <p:spPr>
          <a:xfrm>
            <a:off x="288925" y="196850"/>
            <a:ext cx="11293475" cy="962025"/>
          </a:xfrm>
        </p:spPr>
        <p:txBody>
          <a:bodyPr/>
          <a:lstStyle/>
          <a:p>
            <a:r>
              <a:rPr lang="es-ES_tradnl" dirty="0"/>
              <a:t>Unidad de memoria</a:t>
            </a:r>
          </a:p>
        </p:txBody>
      </p:sp>
      <p:grpSp>
        <p:nvGrpSpPr>
          <p:cNvPr id="6" name="Group 1029">
            <a:extLst>
              <a:ext uri="{FF2B5EF4-FFF2-40B4-BE49-F238E27FC236}">
                <a16:creationId xmlns:a16="http://schemas.microsoft.com/office/drawing/2014/main" id="{7B7D06F7-F928-840E-0109-B2DE7B277FED}"/>
              </a:ext>
            </a:extLst>
          </p:cNvPr>
          <p:cNvGrpSpPr>
            <a:grpSpLocks/>
          </p:cNvGrpSpPr>
          <p:nvPr/>
        </p:nvGrpSpPr>
        <p:grpSpPr bwMode="auto">
          <a:xfrm>
            <a:off x="6687479" y="1654156"/>
            <a:ext cx="4823631" cy="3851964"/>
            <a:chOff x="1414" y="3763"/>
            <a:chExt cx="1946" cy="1554"/>
          </a:xfrm>
        </p:grpSpPr>
        <p:sp>
          <p:nvSpPr>
            <p:cNvPr id="12486" name="Rectangle 1030">
              <a:extLst>
                <a:ext uri="{FF2B5EF4-FFF2-40B4-BE49-F238E27FC236}">
                  <a16:creationId xmlns:a16="http://schemas.microsoft.com/office/drawing/2014/main" id="{46EC38AD-2247-3AF9-C255-2CE75B76AE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4" y="3763"/>
              <a:ext cx="1946" cy="1554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no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7" name="Text Box 1031">
              <a:extLst>
                <a:ext uri="{FF2B5EF4-FFF2-40B4-BE49-F238E27FC236}">
                  <a16:creationId xmlns:a16="http://schemas.microsoft.com/office/drawing/2014/main" id="{9301B3E5-9191-F0DC-8E10-75DCDD2E369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73" y="4494"/>
              <a:ext cx="1153" cy="31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7" name="Group 1032">
            <a:extLst>
              <a:ext uri="{FF2B5EF4-FFF2-40B4-BE49-F238E27FC236}">
                <a16:creationId xmlns:a16="http://schemas.microsoft.com/office/drawing/2014/main" id="{72FE3E79-C9F0-AA3C-8E33-223D75020965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4727795"/>
            <a:ext cx="2855510" cy="237959"/>
            <a:chOff x="4039" y="462"/>
            <a:chExt cx="1152" cy="96"/>
          </a:xfrm>
        </p:grpSpPr>
        <p:sp>
          <p:nvSpPr>
            <p:cNvPr id="12478" name="Text Box 1033">
              <a:extLst>
                <a:ext uri="{FF2B5EF4-FFF2-40B4-BE49-F238E27FC236}">
                  <a16:creationId xmlns:a16="http://schemas.microsoft.com/office/drawing/2014/main" id="{C1B4E5CE-6B3D-E824-0AB3-42FCD2B013F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9" name="Text Box 1034">
              <a:extLst>
                <a:ext uri="{FF2B5EF4-FFF2-40B4-BE49-F238E27FC236}">
                  <a16:creationId xmlns:a16="http://schemas.microsoft.com/office/drawing/2014/main" id="{B45271D2-E0EE-1863-BB6B-9378D6D85D5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0" name="Text Box 1035">
              <a:extLst>
                <a:ext uri="{FF2B5EF4-FFF2-40B4-BE49-F238E27FC236}">
                  <a16:creationId xmlns:a16="http://schemas.microsoft.com/office/drawing/2014/main" id="{CD84AD43-38E1-3899-2C77-2C7DAA37893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1" name="Text Box 1036">
              <a:extLst>
                <a:ext uri="{FF2B5EF4-FFF2-40B4-BE49-F238E27FC236}">
                  <a16:creationId xmlns:a16="http://schemas.microsoft.com/office/drawing/2014/main" id="{DB5FD84A-FD0D-5F86-3782-4D37D4F0EAA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2" name="Text Box 1037">
              <a:extLst>
                <a:ext uri="{FF2B5EF4-FFF2-40B4-BE49-F238E27FC236}">
                  <a16:creationId xmlns:a16="http://schemas.microsoft.com/office/drawing/2014/main" id="{97C38A70-EF38-83EC-3599-D9F00AD5273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3" name="Text Box 1038">
              <a:extLst>
                <a:ext uri="{FF2B5EF4-FFF2-40B4-BE49-F238E27FC236}">
                  <a16:creationId xmlns:a16="http://schemas.microsoft.com/office/drawing/2014/main" id="{93B14CF8-DF7D-D147-F606-222311BC392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4" name="Text Box 1039">
              <a:extLst>
                <a:ext uri="{FF2B5EF4-FFF2-40B4-BE49-F238E27FC236}">
                  <a16:creationId xmlns:a16="http://schemas.microsoft.com/office/drawing/2014/main" id="{0CAEB1D6-2303-9264-05AD-88736291A3C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85" name="Text Box 1040">
              <a:extLst>
                <a:ext uri="{FF2B5EF4-FFF2-40B4-BE49-F238E27FC236}">
                  <a16:creationId xmlns:a16="http://schemas.microsoft.com/office/drawing/2014/main" id="{3C1151F5-5B33-289B-6D21-A57913525D1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1041">
            <a:extLst>
              <a:ext uri="{FF2B5EF4-FFF2-40B4-BE49-F238E27FC236}">
                <a16:creationId xmlns:a16="http://schemas.microsoft.com/office/drawing/2014/main" id="{54CD8A15-80CB-FC99-FA33-D2BFCF0CBEB2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4965754"/>
            <a:ext cx="2855510" cy="237959"/>
            <a:chOff x="4039" y="462"/>
            <a:chExt cx="1152" cy="96"/>
          </a:xfrm>
        </p:grpSpPr>
        <p:sp>
          <p:nvSpPr>
            <p:cNvPr id="12470" name="Text Box 1042">
              <a:extLst>
                <a:ext uri="{FF2B5EF4-FFF2-40B4-BE49-F238E27FC236}">
                  <a16:creationId xmlns:a16="http://schemas.microsoft.com/office/drawing/2014/main" id="{D1278301-B302-14F1-26BB-3C38490B327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1" name="Text Box 1043">
              <a:extLst>
                <a:ext uri="{FF2B5EF4-FFF2-40B4-BE49-F238E27FC236}">
                  <a16:creationId xmlns:a16="http://schemas.microsoft.com/office/drawing/2014/main" id="{F3CB3FBC-B342-67A2-80A9-EB8E4BDD249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2" name="Text Box 1044">
              <a:extLst>
                <a:ext uri="{FF2B5EF4-FFF2-40B4-BE49-F238E27FC236}">
                  <a16:creationId xmlns:a16="http://schemas.microsoft.com/office/drawing/2014/main" id="{9B806D40-27BC-0133-E21C-07208FA01D3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3" name="Text Box 1045">
              <a:extLst>
                <a:ext uri="{FF2B5EF4-FFF2-40B4-BE49-F238E27FC236}">
                  <a16:creationId xmlns:a16="http://schemas.microsoft.com/office/drawing/2014/main" id="{3422CFDB-089F-A6D1-3799-25D5DA3B7EC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4" name="Text Box 1046">
              <a:extLst>
                <a:ext uri="{FF2B5EF4-FFF2-40B4-BE49-F238E27FC236}">
                  <a16:creationId xmlns:a16="http://schemas.microsoft.com/office/drawing/2014/main" id="{BA4FE692-992C-31B8-9250-C2DA7B5AD2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5" name="Text Box 1047">
              <a:extLst>
                <a:ext uri="{FF2B5EF4-FFF2-40B4-BE49-F238E27FC236}">
                  <a16:creationId xmlns:a16="http://schemas.microsoft.com/office/drawing/2014/main" id="{9B5E7D7D-33B0-CA64-D162-5A16D6464DB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6" name="Text Box 1048">
              <a:extLst>
                <a:ext uri="{FF2B5EF4-FFF2-40B4-BE49-F238E27FC236}">
                  <a16:creationId xmlns:a16="http://schemas.microsoft.com/office/drawing/2014/main" id="{0E3E7FA1-891C-B4B9-DCC3-78D89C13F5D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77" name="Text Box 1049">
              <a:extLst>
                <a:ext uri="{FF2B5EF4-FFF2-40B4-BE49-F238E27FC236}">
                  <a16:creationId xmlns:a16="http://schemas.microsoft.com/office/drawing/2014/main" id="{C045A977-6F26-E1D1-3681-94108B4A4BC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9" name="AutoShape 1050">
            <a:extLst>
              <a:ext uri="{FF2B5EF4-FFF2-40B4-BE49-F238E27FC236}">
                <a16:creationId xmlns:a16="http://schemas.microsoft.com/office/drawing/2014/main" id="{B40372CC-AE01-398B-6149-E1107C585FE5}"/>
              </a:ext>
            </a:extLst>
          </p:cNvPr>
          <p:cNvSpPr>
            <a:spLocks noChangeArrowheads="1"/>
          </p:cNvSpPr>
          <p:nvPr/>
        </p:nvSpPr>
        <p:spPr bwMode="gray">
          <a:xfrm rot="5400000">
            <a:off x="6709788" y="3114134"/>
            <a:ext cx="1209626" cy="716356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C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lIns="0" tIns="0" rIns="0" bIns="0" anchor="ctr" anchorCtr="1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Decod</a:t>
            </a:r>
            <a:endParaRPr kumimoji="0" lang="es-ES" altLang="es-ES" sz="11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0" name="Group 1051">
            <a:extLst>
              <a:ext uri="{FF2B5EF4-FFF2-40B4-BE49-F238E27FC236}">
                <a16:creationId xmlns:a16="http://schemas.microsoft.com/office/drawing/2014/main" id="{EB667227-4EBD-E635-D177-C6CA28CCF1D8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1827668"/>
            <a:ext cx="2855510" cy="237959"/>
            <a:chOff x="4039" y="462"/>
            <a:chExt cx="1152" cy="96"/>
          </a:xfrm>
        </p:grpSpPr>
        <p:sp>
          <p:nvSpPr>
            <p:cNvPr id="12462" name="Text Box 1052">
              <a:extLst>
                <a:ext uri="{FF2B5EF4-FFF2-40B4-BE49-F238E27FC236}">
                  <a16:creationId xmlns:a16="http://schemas.microsoft.com/office/drawing/2014/main" id="{73EE83AE-4626-FE6A-70D1-87691C16532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3" name="Text Box 1053">
              <a:extLst>
                <a:ext uri="{FF2B5EF4-FFF2-40B4-BE49-F238E27FC236}">
                  <a16:creationId xmlns:a16="http://schemas.microsoft.com/office/drawing/2014/main" id="{08E7AC16-6DF9-0ED7-10B7-925BCD8C2AF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4" name="Text Box 1054">
              <a:extLst>
                <a:ext uri="{FF2B5EF4-FFF2-40B4-BE49-F238E27FC236}">
                  <a16:creationId xmlns:a16="http://schemas.microsoft.com/office/drawing/2014/main" id="{D73505D5-C0D3-F29F-AA6D-F80F0B922D1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5" name="Text Box 1055">
              <a:extLst>
                <a:ext uri="{FF2B5EF4-FFF2-40B4-BE49-F238E27FC236}">
                  <a16:creationId xmlns:a16="http://schemas.microsoft.com/office/drawing/2014/main" id="{9B12412A-8797-2A88-DDF2-84FB15F1A50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6" name="Text Box 1056">
              <a:extLst>
                <a:ext uri="{FF2B5EF4-FFF2-40B4-BE49-F238E27FC236}">
                  <a16:creationId xmlns:a16="http://schemas.microsoft.com/office/drawing/2014/main" id="{7784B215-CC8E-D6DB-1CAD-DAF3DE5BD79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7" name="Text Box 1057">
              <a:extLst>
                <a:ext uri="{FF2B5EF4-FFF2-40B4-BE49-F238E27FC236}">
                  <a16:creationId xmlns:a16="http://schemas.microsoft.com/office/drawing/2014/main" id="{0CA552CC-C8E6-299E-56B6-345FCB2D881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8" name="Text Box 1058">
              <a:extLst>
                <a:ext uri="{FF2B5EF4-FFF2-40B4-BE49-F238E27FC236}">
                  <a16:creationId xmlns:a16="http://schemas.microsoft.com/office/drawing/2014/main" id="{AC1150EB-4B0D-5BF4-30BC-7F7E79C8EDD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9" name="Text Box 1059">
              <a:extLst>
                <a:ext uri="{FF2B5EF4-FFF2-40B4-BE49-F238E27FC236}">
                  <a16:creationId xmlns:a16="http://schemas.microsoft.com/office/drawing/2014/main" id="{562230DE-CCE6-E6A0-097C-B7C789A4890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" name="Group 1060">
            <a:extLst>
              <a:ext uri="{FF2B5EF4-FFF2-40B4-BE49-F238E27FC236}">
                <a16:creationId xmlns:a16="http://schemas.microsoft.com/office/drawing/2014/main" id="{8E5D3AF7-97FA-5CB0-E7B6-9DF0D6EB8BD5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2065627"/>
            <a:ext cx="2855510" cy="237959"/>
            <a:chOff x="4039" y="462"/>
            <a:chExt cx="1152" cy="96"/>
          </a:xfrm>
        </p:grpSpPr>
        <p:sp>
          <p:nvSpPr>
            <p:cNvPr id="12454" name="Text Box 1061">
              <a:extLst>
                <a:ext uri="{FF2B5EF4-FFF2-40B4-BE49-F238E27FC236}">
                  <a16:creationId xmlns:a16="http://schemas.microsoft.com/office/drawing/2014/main" id="{A4C85F6B-3A23-74F4-3E95-60CD4490EB5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5" name="Text Box 1062">
              <a:extLst>
                <a:ext uri="{FF2B5EF4-FFF2-40B4-BE49-F238E27FC236}">
                  <a16:creationId xmlns:a16="http://schemas.microsoft.com/office/drawing/2014/main" id="{82C55C8D-5D63-6014-7238-B5857941A65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6" name="Text Box 1063">
              <a:extLst>
                <a:ext uri="{FF2B5EF4-FFF2-40B4-BE49-F238E27FC236}">
                  <a16:creationId xmlns:a16="http://schemas.microsoft.com/office/drawing/2014/main" id="{830C34B1-A61D-4381-799E-5A025239DC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7" name="Text Box 1064">
              <a:extLst>
                <a:ext uri="{FF2B5EF4-FFF2-40B4-BE49-F238E27FC236}">
                  <a16:creationId xmlns:a16="http://schemas.microsoft.com/office/drawing/2014/main" id="{2D2FBD23-3FEC-1A4E-4731-EB074DB95C9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8" name="Text Box 1065">
              <a:extLst>
                <a:ext uri="{FF2B5EF4-FFF2-40B4-BE49-F238E27FC236}">
                  <a16:creationId xmlns:a16="http://schemas.microsoft.com/office/drawing/2014/main" id="{AD54BEF5-73A4-1745-E460-E64A47F038D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9" name="Text Box 1066">
              <a:extLst>
                <a:ext uri="{FF2B5EF4-FFF2-40B4-BE49-F238E27FC236}">
                  <a16:creationId xmlns:a16="http://schemas.microsoft.com/office/drawing/2014/main" id="{6E1DCC8A-5F61-4415-3B83-F32D89D93AD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0" name="Text Box 1067">
              <a:extLst>
                <a:ext uri="{FF2B5EF4-FFF2-40B4-BE49-F238E27FC236}">
                  <a16:creationId xmlns:a16="http://schemas.microsoft.com/office/drawing/2014/main" id="{E3801291-1982-4DE5-F98B-1ADC8E70C43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61" name="Text Box 1068">
              <a:extLst>
                <a:ext uri="{FF2B5EF4-FFF2-40B4-BE49-F238E27FC236}">
                  <a16:creationId xmlns:a16="http://schemas.microsoft.com/office/drawing/2014/main" id="{6E8D1426-5D84-EF61-2CF1-0229806AC1A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Group 1069">
            <a:extLst>
              <a:ext uri="{FF2B5EF4-FFF2-40B4-BE49-F238E27FC236}">
                <a16:creationId xmlns:a16="http://schemas.microsoft.com/office/drawing/2014/main" id="{81FEB9F5-4AAB-6746-E9C9-5F4E1D917525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2303586"/>
            <a:ext cx="2855510" cy="237959"/>
            <a:chOff x="4039" y="462"/>
            <a:chExt cx="1152" cy="96"/>
          </a:xfrm>
        </p:grpSpPr>
        <p:sp>
          <p:nvSpPr>
            <p:cNvPr id="12446" name="Text Box 1070">
              <a:extLst>
                <a:ext uri="{FF2B5EF4-FFF2-40B4-BE49-F238E27FC236}">
                  <a16:creationId xmlns:a16="http://schemas.microsoft.com/office/drawing/2014/main" id="{7B9A338A-85D3-9FDE-3544-7DEDAF8A895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7" name="Text Box 1071">
              <a:extLst>
                <a:ext uri="{FF2B5EF4-FFF2-40B4-BE49-F238E27FC236}">
                  <a16:creationId xmlns:a16="http://schemas.microsoft.com/office/drawing/2014/main" id="{F24B7D93-3014-E482-AD33-94FDF00CED5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8" name="Text Box 1072">
              <a:extLst>
                <a:ext uri="{FF2B5EF4-FFF2-40B4-BE49-F238E27FC236}">
                  <a16:creationId xmlns:a16="http://schemas.microsoft.com/office/drawing/2014/main" id="{771B75AC-6CD3-F6CA-2F2F-28085950498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9" name="Text Box 1073">
              <a:extLst>
                <a:ext uri="{FF2B5EF4-FFF2-40B4-BE49-F238E27FC236}">
                  <a16:creationId xmlns:a16="http://schemas.microsoft.com/office/drawing/2014/main" id="{00A4329E-F102-71E8-F197-44C446F43E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0" name="Text Box 1074">
              <a:extLst>
                <a:ext uri="{FF2B5EF4-FFF2-40B4-BE49-F238E27FC236}">
                  <a16:creationId xmlns:a16="http://schemas.microsoft.com/office/drawing/2014/main" id="{3DE4FDFD-C84A-92A4-5A13-44E305A92F7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1" name="Text Box 1075">
              <a:extLst>
                <a:ext uri="{FF2B5EF4-FFF2-40B4-BE49-F238E27FC236}">
                  <a16:creationId xmlns:a16="http://schemas.microsoft.com/office/drawing/2014/main" id="{10AB4327-577A-94E0-B7E4-5FCF0F02331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2" name="Text Box 1076">
              <a:extLst>
                <a:ext uri="{FF2B5EF4-FFF2-40B4-BE49-F238E27FC236}">
                  <a16:creationId xmlns:a16="http://schemas.microsoft.com/office/drawing/2014/main" id="{8C6FC1CE-20C9-7A8B-939A-F527507EDD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53" name="Text Box 1077">
              <a:extLst>
                <a:ext uri="{FF2B5EF4-FFF2-40B4-BE49-F238E27FC236}">
                  <a16:creationId xmlns:a16="http://schemas.microsoft.com/office/drawing/2014/main" id="{F363DC1B-D00E-6EA8-F02A-D49AFD06B9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078">
            <a:extLst>
              <a:ext uri="{FF2B5EF4-FFF2-40B4-BE49-F238E27FC236}">
                <a16:creationId xmlns:a16="http://schemas.microsoft.com/office/drawing/2014/main" id="{C3487C61-4723-CCE6-882E-20D35C5C6193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2541545"/>
            <a:ext cx="2855510" cy="237959"/>
            <a:chOff x="4039" y="462"/>
            <a:chExt cx="1152" cy="96"/>
          </a:xfrm>
        </p:grpSpPr>
        <p:sp>
          <p:nvSpPr>
            <p:cNvPr id="12438" name="Text Box 1079">
              <a:extLst>
                <a:ext uri="{FF2B5EF4-FFF2-40B4-BE49-F238E27FC236}">
                  <a16:creationId xmlns:a16="http://schemas.microsoft.com/office/drawing/2014/main" id="{05C9F6A0-6364-8922-D2A3-DF6C12B7CF3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9" name="Text Box 1080">
              <a:extLst>
                <a:ext uri="{FF2B5EF4-FFF2-40B4-BE49-F238E27FC236}">
                  <a16:creationId xmlns:a16="http://schemas.microsoft.com/office/drawing/2014/main" id="{DA31177B-5EF9-3B91-1784-906FBCDFA1B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0" name="Text Box 1081">
              <a:extLst>
                <a:ext uri="{FF2B5EF4-FFF2-40B4-BE49-F238E27FC236}">
                  <a16:creationId xmlns:a16="http://schemas.microsoft.com/office/drawing/2014/main" id="{B7011420-66FE-F4F2-8AAD-CC7883A2CD8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1" name="Text Box 1082">
              <a:extLst>
                <a:ext uri="{FF2B5EF4-FFF2-40B4-BE49-F238E27FC236}">
                  <a16:creationId xmlns:a16="http://schemas.microsoft.com/office/drawing/2014/main" id="{0D52975F-24BC-4F92-C632-B6A25C6DEA6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2" name="Text Box 1083">
              <a:extLst>
                <a:ext uri="{FF2B5EF4-FFF2-40B4-BE49-F238E27FC236}">
                  <a16:creationId xmlns:a16="http://schemas.microsoft.com/office/drawing/2014/main" id="{67525847-B8E4-6475-30B9-7C41697C94E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3" name="Text Box 1084">
              <a:extLst>
                <a:ext uri="{FF2B5EF4-FFF2-40B4-BE49-F238E27FC236}">
                  <a16:creationId xmlns:a16="http://schemas.microsoft.com/office/drawing/2014/main" id="{EEE9BBCC-4681-AB8D-A478-EDF30C9D38F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4" name="Text Box 1085">
              <a:extLst>
                <a:ext uri="{FF2B5EF4-FFF2-40B4-BE49-F238E27FC236}">
                  <a16:creationId xmlns:a16="http://schemas.microsoft.com/office/drawing/2014/main" id="{F5868A48-BDFA-ECEA-1E6B-60209C2DC57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45" name="Text Box 1086">
              <a:extLst>
                <a:ext uri="{FF2B5EF4-FFF2-40B4-BE49-F238E27FC236}">
                  <a16:creationId xmlns:a16="http://schemas.microsoft.com/office/drawing/2014/main" id="{CD7BE0BC-FF9D-F80B-BDA4-6879E67F99A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4" name="Group 1087">
            <a:extLst>
              <a:ext uri="{FF2B5EF4-FFF2-40B4-BE49-F238E27FC236}">
                <a16:creationId xmlns:a16="http://schemas.microsoft.com/office/drawing/2014/main" id="{57B60448-D029-B778-4550-680435752DA3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2779504"/>
            <a:ext cx="2855510" cy="237959"/>
            <a:chOff x="4039" y="462"/>
            <a:chExt cx="1152" cy="96"/>
          </a:xfrm>
        </p:grpSpPr>
        <p:sp>
          <p:nvSpPr>
            <p:cNvPr id="12430" name="Text Box 1088">
              <a:extLst>
                <a:ext uri="{FF2B5EF4-FFF2-40B4-BE49-F238E27FC236}">
                  <a16:creationId xmlns:a16="http://schemas.microsoft.com/office/drawing/2014/main" id="{D2C3C995-C44F-15CE-D7E1-174729CE2BF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1" name="Text Box 1089">
              <a:extLst>
                <a:ext uri="{FF2B5EF4-FFF2-40B4-BE49-F238E27FC236}">
                  <a16:creationId xmlns:a16="http://schemas.microsoft.com/office/drawing/2014/main" id="{2CEA3086-F4E5-3595-D3A9-0A8BEF86C9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2" name="Text Box 1090">
              <a:extLst>
                <a:ext uri="{FF2B5EF4-FFF2-40B4-BE49-F238E27FC236}">
                  <a16:creationId xmlns:a16="http://schemas.microsoft.com/office/drawing/2014/main" id="{3AD3E456-4272-2AEF-F0F0-7C78F275E0A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3" name="Text Box 1091">
              <a:extLst>
                <a:ext uri="{FF2B5EF4-FFF2-40B4-BE49-F238E27FC236}">
                  <a16:creationId xmlns:a16="http://schemas.microsoft.com/office/drawing/2014/main" id="{DE49393B-0394-D960-F020-95BF7369B05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4" name="Text Box 1092">
              <a:extLst>
                <a:ext uri="{FF2B5EF4-FFF2-40B4-BE49-F238E27FC236}">
                  <a16:creationId xmlns:a16="http://schemas.microsoft.com/office/drawing/2014/main" id="{1E6D217E-5CB9-B2D8-929B-C081F245C5B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5" name="Text Box 1093">
              <a:extLst>
                <a:ext uri="{FF2B5EF4-FFF2-40B4-BE49-F238E27FC236}">
                  <a16:creationId xmlns:a16="http://schemas.microsoft.com/office/drawing/2014/main" id="{D3A87F3E-EC86-FF10-821E-ECCDCED8042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6" name="Text Box 1094">
              <a:extLst>
                <a:ext uri="{FF2B5EF4-FFF2-40B4-BE49-F238E27FC236}">
                  <a16:creationId xmlns:a16="http://schemas.microsoft.com/office/drawing/2014/main" id="{7ACB6913-8B52-0A05-B4A9-9500DA21D15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37" name="Text Box 1095">
              <a:extLst>
                <a:ext uri="{FF2B5EF4-FFF2-40B4-BE49-F238E27FC236}">
                  <a16:creationId xmlns:a16="http://schemas.microsoft.com/office/drawing/2014/main" id="{36807F83-A529-36B6-D84A-577CE19178C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1096">
            <a:extLst>
              <a:ext uri="{FF2B5EF4-FFF2-40B4-BE49-F238E27FC236}">
                <a16:creationId xmlns:a16="http://schemas.microsoft.com/office/drawing/2014/main" id="{3B075D8C-4D86-E3EA-FAA9-6A8D10441B6B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3017464"/>
            <a:ext cx="2855510" cy="237959"/>
            <a:chOff x="4039" y="462"/>
            <a:chExt cx="1152" cy="96"/>
          </a:xfrm>
        </p:grpSpPr>
        <p:sp>
          <p:nvSpPr>
            <p:cNvPr id="12422" name="Text Box 1097">
              <a:extLst>
                <a:ext uri="{FF2B5EF4-FFF2-40B4-BE49-F238E27FC236}">
                  <a16:creationId xmlns:a16="http://schemas.microsoft.com/office/drawing/2014/main" id="{4EEF428C-2C52-42E6-167D-D5B883FF275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3" name="Text Box 1098">
              <a:extLst>
                <a:ext uri="{FF2B5EF4-FFF2-40B4-BE49-F238E27FC236}">
                  <a16:creationId xmlns:a16="http://schemas.microsoft.com/office/drawing/2014/main" id="{A27CB9D2-4CF1-8D34-49E5-451C268CC4E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4" name="Text Box 1099">
              <a:extLst>
                <a:ext uri="{FF2B5EF4-FFF2-40B4-BE49-F238E27FC236}">
                  <a16:creationId xmlns:a16="http://schemas.microsoft.com/office/drawing/2014/main" id="{E108226F-7701-CEFC-C33F-FA3B5A40983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5" name="Text Box 1100">
              <a:extLst>
                <a:ext uri="{FF2B5EF4-FFF2-40B4-BE49-F238E27FC236}">
                  <a16:creationId xmlns:a16="http://schemas.microsoft.com/office/drawing/2014/main" id="{177BC70E-1DD1-CD60-A092-3E5CF52F9F4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6" name="Text Box 1101">
              <a:extLst>
                <a:ext uri="{FF2B5EF4-FFF2-40B4-BE49-F238E27FC236}">
                  <a16:creationId xmlns:a16="http://schemas.microsoft.com/office/drawing/2014/main" id="{273623B3-6566-883D-1529-4FA4A3A658A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7" name="Text Box 1102">
              <a:extLst>
                <a:ext uri="{FF2B5EF4-FFF2-40B4-BE49-F238E27FC236}">
                  <a16:creationId xmlns:a16="http://schemas.microsoft.com/office/drawing/2014/main" id="{3C69BA50-594C-5CBB-82A5-30C2391C2E4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8" name="Text Box 1103">
              <a:extLst>
                <a:ext uri="{FF2B5EF4-FFF2-40B4-BE49-F238E27FC236}">
                  <a16:creationId xmlns:a16="http://schemas.microsoft.com/office/drawing/2014/main" id="{470A1578-5CFB-8F29-5363-B6995A30EA3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9" name="Text Box 1104">
              <a:extLst>
                <a:ext uri="{FF2B5EF4-FFF2-40B4-BE49-F238E27FC236}">
                  <a16:creationId xmlns:a16="http://schemas.microsoft.com/office/drawing/2014/main" id="{D3BC0A1A-80C6-856A-C621-3BA476A6C38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105">
            <a:extLst>
              <a:ext uri="{FF2B5EF4-FFF2-40B4-BE49-F238E27FC236}">
                <a16:creationId xmlns:a16="http://schemas.microsoft.com/office/drawing/2014/main" id="{D12DFCD2-69C0-0262-04CD-0F296C3E6DAB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3255423"/>
            <a:ext cx="2855510" cy="237959"/>
            <a:chOff x="4039" y="462"/>
            <a:chExt cx="1152" cy="96"/>
          </a:xfrm>
        </p:grpSpPr>
        <p:sp>
          <p:nvSpPr>
            <p:cNvPr id="12414" name="Text Box 1106">
              <a:extLst>
                <a:ext uri="{FF2B5EF4-FFF2-40B4-BE49-F238E27FC236}">
                  <a16:creationId xmlns:a16="http://schemas.microsoft.com/office/drawing/2014/main" id="{0F19FC5B-8CDE-541B-5EB3-954E2917064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5" name="Text Box 1107">
              <a:extLst>
                <a:ext uri="{FF2B5EF4-FFF2-40B4-BE49-F238E27FC236}">
                  <a16:creationId xmlns:a16="http://schemas.microsoft.com/office/drawing/2014/main" id="{DD41F2B9-E57B-B6EF-8C56-3834D12C861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6" name="Text Box 1108">
              <a:extLst>
                <a:ext uri="{FF2B5EF4-FFF2-40B4-BE49-F238E27FC236}">
                  <a16:creationId xmlns:a16="http://schemas.microsoft.com/office/drawing/2014/main" id="{E6E0BA2F-0B92-ECE9-2528-8AEA71FB850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7" name="Text Box 1109">
              <a:extLst>
                <a:ext uri="{FF2B5EF4-FFF2-40B4-BE49-F238E27FC236}">
                  <a16:creationId xmlns:a16="http://schemas.microsoft.com/office/drawing/2014/main" id="{55A2094A-B818-9297-EFBD-435976AA8E5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8" name="Text Box 1110">
              <a:extLst>
                <a:ext uri="{FF2B5EF4-FFF2-40B4-BE49-F238E27FC236}">
                  <a16:creationId xmlns:a16="http://schemas.microsoft.com/office/drawing/2014/main" id="{79D50051-A0BA-8AF2-60BC-16164673A58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9" name="Text Box 1111">
              <a:extLst>
                <a:ext uri="{FF2B5EF4-FFF2-40B4-BE49-F238E27FC236}">
                  <a16:creationId xmlns:a16="http://schemas.microsoft.com/office/drawing/2014/main" id="{FA202336-5A2C-9DA3-B183-A9A8B1DA6D2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0" name="Text Box 1112">
              <a:extLst>
                <a:ext uri="{FF2B5EF4-FFF2-40B4-BE49-F238E27FC236}">
                  <a16:creationId xmlns:a16="http://schemas.microsoft.com/office/drawing/2014/main" id="{A953F3F4-6189-8772-A731-30AEBFFDB16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21" name="Text Box 1113">
              <a:extLst>
                <a:ext uri="{FF2B5EF4-FFF2-40B4-BE49-F238E27FC236}">
                  <a16:creationId xmlns:a16="http://schemas.microsoft.com/office/drawing/2014/main" id="{5D9E927D-8523-3F70-6560-9986F37DC9E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114">
            <a:extLst>
              <a:ext uri="{FF2B5EF4-FFF2-40B4-BE49-F238E27FC236}">
                <a16:creationId xmlns:a16="http://schemas.microsoft.com/office/drawing/2014/main" id="{19530FEE-C356-EB6F-F7AC-9DDEE8F646A3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4489836"/>
            <a:ext cx="2855510" cy="237959"/>
            <a:chOff x="4039" y="462"/>
            <a:chExt cx="1152" cy="96"/>
          </a:xfrm>
        </p:grpSpPr>
        <p:sp>
          <p:nvSpPr>
            <p:cNvPr id="12406" name="Text Box 1115">
              <a:extLst>
                <a:ext uri="{FF2B5EF4-FFF2-40B4-BE49-F238E27FC236}">
                  <a16:creationId xmlns:a16="http://schemas.microsoft.com/office/drawing/2014/main" id="{FF541C92-4BDB-2B22-4946-BB68C346BC0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07" name="Text Box 1116">
              <a:extLst>
                <a:ext uri="{FF2B5EF4-FFF2-40B4-BE49-F238E27FC236}">
                  <a16:creationId xmlns:a16="http://schemas.microsoft.com/office/drawing/2014/main" id="{8E42F163-F349-CD9D-5AD3-96D6420374B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08" name="Text Box 1117">
              <a:extLst>
                <a:ext uri="{FF2B5EF4-FFF2-40B4-BE49-F238E27FC236}">
                  <a16:creationId xmlns:a16="http://schemas.microsoft.com/office/drawing/2014/main" id="{41ECDFB0-FBA5-7546-DE24-FB1A9E85984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09" name="Text Box 1118">
              <a:extLst>
                <a:ext uri="{FF2B5EF4-FFF2-40B4-BE49-F238E27FC236}">
                  <a16:creationId xmlns:a16="http://schemas.microsoft.com/office/drawing/2014/main" id="{0E9890CA-C6E5-51A5-DD07-22899993ABD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0" name="Text Box 1119">
              <a:extLst>
                <a:ext uri="{FF2B5EF4-FFF2-40B4-BE49-F238E27FC236}">
                  <a16:creationId xmlns:a16="http://schemas.microsoft.com/office/drawing/2014/main" id="{C108EC4E-8156-9729-F74E-3C7CB68A8B6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1" name="Text Box 1120">
              <a:extLst>
                <a:ext uri="{FF2B5EF4-FFF2-40B4-BE49-F238E27FC236}">
                  <a16:creationId xmlns:a16="http://schemas.microsoft.com/office/drawing/2014/main" id="{C40839D3-9EBA-5BBD-018F-79F7C5D6986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2" name="Text Box 1121">
              <a:extLst>
                <a:ext uri="{FF2B5EF4-FFF2-40B4-BE49-F238E27FC236}">
                  <a16:creationId xmlns:a16="http://schemas.microsoft.com/office/drawing/2014/main" id="{E96A491F-AF33-53B2-9087-EB22FDC5F6D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413" name="Text Box 1122">
              <a:extLst>
                <a:ext uri="{FF2B5EF4-FFF2-40B4-BE49-F238E27FC236}">
                  <a16:creationId xmlns:a16="http://schemas.microsoft.com/office/drawing/2014/main" id="{F8EF426F-8777-F88D-4653-5D9887D7F29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8" name="Text Box 1123">
            <a:extLst>
              <a:ext uri="{FF2B5EF4-FFF2-40B4-BE49-F238E27FC236}">
                <a16:creationId xmlns:a16="http://schemas.microsoft.com/office/drawing/2014/main" id="{EA6FAEBD-85F1-265C-C4D4-D1FB826CB25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38754" y="1701252"/>
            <a:ext cx="1618618" cy="59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Memoria</a:t>
            </a:r>
            <a:endParaRPr kumimoji="0" lang="es-ES_tradnl" altLang="es-E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Text Box 1124">
            <a:extLst>
              <a:ext uri="{FF2B5EF4-FFF2-40B4-BE49-F238E27FC236}">
                <a16:creationId xmlns:a16="http://schemas.microsoft.com/office/drawing/2014/main" id="{8008BC06-C0D4-F05B-9541-5194443C3E8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637868" y="2359711"/>
            <a:ext cx="570111" cy="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05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READY</a:t>
            </a:r>
            <a:endParaRPr kumimoji="0" lang="es-ES" altLang="es-ES" sz="105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pSp>
        <p:nvGrpSpPr>
          <p:cNvPr id="20" name="Group 1125">
            <a:extLst>
              <a:ext uri="{FF2B5EF4-FFF2-40B4-BE49-F238E27FC236}">
                <a16:creationId xmlns:a16="http://schemas.microsoft.com/office/drawing/2014/main" id="{3970DA58-E488-80C8-D736-BB77E05FC8E8}"/>
              </a:ext>
            </a:extLst>
          </p:cNvPr>
          <p:cNvGrpSpPr>
            <a:grpSpLocks/>
          </p:cNvGrpSpPr>
          <p:nvPr/>
        </p:nvGrpSpPr>
        <p:grpSpPr bwMode="auto">
          <a:xfrm>
            <a:off x="8330884" y="1840062"/>
            <a:ext cx="2855510" cy="1665714"/>
            <a:chOff x="3687" y="1152"/>
            <a:chExt cx="1152" cy="672"/>
          </a:xfrm>
        </p:grpSpPr>
        <p:grpSp>
          <p:nvGrpSpPr>
            <p:cNvPr id="864" name="Group 1126">
              <a:extLst>
                <a:ext uri="{FF2B5EF4-FFF2-40B4-BE49-F238E27FC236}">
                  <a16:creationId xmlns:a16="http://schemas.microsoft.com/office/drawing/2014/main" id="{4546FE09-00C8-77F1-0FEC-C3A231400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152"/>
              <a:ext cx="1152" cy="96"/>
              <a:chOff x="1015" y="2958"/>
              <a:chExt cx="1152" cy="96"/>
            </a:xfrm>
          </p:grpSpPr>
          <p:sp>
            <p:nvSpPr>
              <p:cNvPr id="12398" name="Text Box 1127">
                <a:extLst>
                  <a:ext uri="{FF2B5EF4-FFF2-40B4-BE49-F238E27FC236}">
                    <a16:creationId xmlns:a16="http://schemas.microsoft.com/office/drawing/2014/main" id="{88A9EAC2-A014-E6BA-B481-461C7A6B07C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99" name="Text Box 1128">
                <a:extLst>
                  <a:ext uri="{FF2B5EF4-FFF2-40B4-BE49-F238E27FC236}">
                    <a16:creationId xmlns:a16="http://schemas.microsoft.com/office/drawing/2014/main" id="{D60D706B-E838-4E65-1B18-EB8B37ABCDD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400" name="Text Box 1129">
                <a:extLst>
                  <a:ext uri="{FF2B5EF4-FFF2-40B4-BE49-F238E27FC236}">
                    <a16:creationId xmlns:a16="http://schemas.microsoft.com/office/drawing/2014/main" id="{86DDBF95-6E88-A11A-82FB-A5CAD54CBC1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401" name="Text Box 1130">
                <a:extLst>
                  <a:ext uri="{FF2B5EF4-FFF2-40B4-BE49-F238E27FC236}">
                    <a16:creationId xmlns:a16="http://schemas.microsoft.com/office/drawing/2014/main" id="{9035D821-4EE9-7F7A-C643-E1B61A4C743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402" name="Text Box 1131">
                <a:extLst>
                  <a:ext uri="{FF2B5EF4-FFF2-40B4-BE49-F238E27FC236}">
                    <a16:creationId xmlns:a16="http://schemas.microsoft.com/office/drawing/2014/main" id="{2FC498AD-7FEE-B20E-B708-79247B18F37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403" name="Text Box 1132">
                <a:extLst>
                  <a:ext uri="{FF2B5EF4-FFF2-40B4-BE49-F238E27FC236}">
                    <a16:creationId xmlns:a16="http://schemas.microsoft.com/office/drawing/2014/main" id="{4E5A0CDB-FCAE-6B29-23E3-0B807B78750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404" name="Text Box 1133">
                <a:extLst>
                  <a:ext uri="{FF2B5EF4-FFF2-40B4-BE49-F238E27FC236}">
                    <a16:creationId xmlns:a16="http://schemas.microsoft.com/office/drawing/2014/main" id="{AD754BA0-1912-2925-3B5F-0C5EE574BD5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405" name="Text Box 1134">
                <a:extLst>
                  <a:ext uri="{FF2B5EF4-FFF2-40B4-BE49-F238E27FC236}">
                    <a16:creationId xmlns:a16="http://schemas.microsoft.com/office/drawing/2014/main" id="{61E192FA-E764-1906-A61E-9EEC760FC49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865" name="Group 1135">
              <a:extLst>
                <a:ext uri="{FF2B5EF4-FFF2-40B4-BE49-F238E27FC236}">
                  <a16:creationId xmlns:a16="http://schemas.microsoft.com/office/drawing/2014/main" id="{57846A4D-08FF-E4E3-EE99-A3C9358277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248"/>
              <a:ext cx="1152" cy="96"/>
              <a:chOff x="1015" y="2958"/>
              <a:chExt cx="1152" cy="96"/>
            </a:xfrm>
          </p:grpSpPr>
          <p:sp>
            <p:nvSpPr>
              <p:cNvPr id="12390" name="Text Box 1136">
                <a:extLst>
                  <a:ext uri="{FF2B5EF4-FFF2-40B4-BE49-F238E27FC236}">
                    <a16:creationId xmlns:a16="http://schemas.microsoft.com/office/drawing/2014/main" id="{497FF77C-0333-F208-6DE4-B8DDF281C20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91" name="Text Box 1137">
                <a:extLst>
                  <a:ext uri="{FF2B5EF4-FFF2-40B4-BE49-F238E27FC236}">
                    <a16:creationId xmlns:a16="http://schemas.microsoft.com/office/drawing/2014/main" id="{8AB8C760-9743-7970-A7B6-4DA8565876E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92" name="Text Box 1138">
                <a:extLst>
                  <a:ext uri="{FF2B5EF4-FFF2-40B4-BE49-F238E27FC236}">
                    <a16:creationId xmlns:a16="http://schemas.microsoft.com/office/drawing/2014/main" id="{999C04B5-8DDD-82E5-65B2-52919FF74E3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93" name="Text Box 1139">
                <a:extLst>
                  <a:ext uri="{FF2B5EF4-FFF2-40B4-BE49-F238E27FC236}">
                    <a16:creationId xmlns:a16="http://schemas.microsoft.com/office/drawing/2014/main" id="{D09BC37C-DDB7-B307-84B6-8CE741D12B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94" name="Text Box 1140">
                <a:extLst>
                  <a:ext uri="{FF2B5EF4-FFF2-40B4-BE49-F238E27FC236}">
                    <a16:creationId xmlns:a16="http://schemas.microsoft.com/office/drawing/2014/main" id="{2E5E36A0-D6A4-FFFE-F072-110869C0924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95" name="Text Box 1141">
                <a:extLst>
                  <a:ext uri="{FF2B5EF4-FFF2-40B4-BE49-F238E27FC236}">
                    <a16:creationId xmlns:a16="http://schemas.microsoft.com/office/drawing/2014/main" id="{DA04073A-36F6-D8AC-7D6C-88CDEF61BEF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96" name="Text Box 1142">
                <a:extLst>
                  <a:ext uri="{FF2B5EF4-FFF2-40B4-BE49-F238E27FC236}">
                    <a16:creationId xmlns:a16="http://schemas.microsoft.com/office/drawing/2014/main" id="{79455B5C-965D-FBA9-B135-A150D4020AC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97" name="Text Box 1143">
                <a:extLst>
                  <a:ext uri="{FF2B5EF4-FFF2-40B4-BE49-F238E27FC236}">
                    <a16:creationId xmlns:a16="http://schemas.microsoft.com/office/drawing/2014/main" id="{F4D500C9-0A49-0863-6D3B-92443A7BF6A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866" name="Group 1144">
              <a:extLst>
                <a:ext uri="{FF2B5EF4-FFF2-40B4-BE49-F238E27FC236}">
                  <a16:creationId xmlns:a16="http://schemas.microsoft.com/office/drawing/2014/main" id="{5FC73D0F-686C-DE1A-E65C-2360B8CBA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344"/>
              <a:ext cx="1152" cy="96"/>
              <a:chOff x="1015" y="2958"/>
              <a:chExt cx="1152" cy="96"/>
            </a:xfrm>
          </p:grpSpPr>
          <p:sp>
            <p:nvSpPr>
              <p:cNvPr id="12382" name="Text Box 1145">
                <a:extLst>
                  <a:ext uri="{FF2B5EF4-FFF2-40B4-BE49-F238E27FC236}">
                    <a16:creationId xmlns:a16="http://schemas.microsoft.com/office/drawing/2014/main" id="{3346D234-8BE9-F4EB-E37B-498D50A3FA9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83" name="Text Box 1146">
                <a:extLst>
                  <a:ext uri="{FF2B5EF4-FFF2-40B4-BE49-F238E27FC236}">
                    <a16:creationId xmlns:a16="http://schemas.microsoft.com/office/drawing/2014/main" id="{8432EC8C-2A82-DE76-F4AD-393E7CD94C6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84" name="Text Box 1147">
                <a:extLst>
                  <a:ext uri="{FF2B5EF4-FFF2-40B4-BE49-F238E27FC236}">
                    <a16:creationId xmlns:a16="http://schemas.microsoft.com/office/drawing/2014/main" id="{4958ECE7-1121-5C9C-ABE5-35169DE9B24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85" name="Text Box 1148">
                <a:extLst>
                  <a:ext uri="{FF2B5EF4-FFF2-40B4-BE49-F238E27FC236}">
                    <a16:creationId xmlns:a16="http://schemas.microsoft.com/office/drawing/2014/main" id="{3D94C744-7C12-AEE9-B4E8-4821C9B7C1A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86" name="Text Box 1149">
                <a:extLst>
                  <a:ext uri="{FF2B5EF4-FFF2-40B4-BE49-F238E27FC236}">
                    <a16:creationId xmlns:a16="http://schemas.microsoft.com/office/drawing/2014/main" id="{CC3A19D3-781F-B0D2-22E8-ABEF0BF54FF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87" name="Text Box 1150">
                <a:extLst>
                  <a:ext uri="{FF2B5EF4-FFF2-40B4-BE49-F238E27FC236}">
                    <a16:creationId xmlns:a16="http://schemas.microsoft.com/office/drawing/2014/main" id="{52C891EC-2785-703B-B6B0-E848AB1C165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88" name="Text Box 1151">
                <a:extLst>
                  <a:ext uri="{FF2B5EF4-FFF2-40B4-BE49-F238E27FC236}">
                    <a16:creationId xmlns:a16="http://schemas.microsoft.com/office/drawing/2014/main" id="{B8ED6496-1225-25BD-6C69-81624E4B798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89" name="Text Box 1152">
                <a:extLst>
                  <a:ext uri="{FF2B5EF4-FFF2-40B4-BE49-F238E27FC236}">
                    <a16:creationId xmlns:a16="http://schemas.microsoft.com/office/drawing/2014/main" id="{8F308C7D-0BE6-D776-2C75-471C05F7F27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867" name="Group 1153">
              <a:extLst>
                <a:ext uri="{FF2B5EF4-FFF2-40B4-BE49-F238E27FC236}">
                  <a16:creationId xmlns:a16="http://schemas.microsoft.com/office/drawing/2014/main" id="{5A3401D4-B330-E99A-3317-A8E93442C3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440"/>
              <a:ext cx="1152" cy="96"/>
              <a:chOff x="1015" y="2958"/>
              <a:chExt cx="1152" cy="96"/>
            </a:xfrm>
          </p:grpSpPr>
          <p:sp>
            <p:nvSpPr>
              <p:cNvPr id="12374" name="Text Box 1154">
                <a:extLst>
                  <a:ext uri="{FF2B5EF4-FFF2-40B4-BE49-F238E27FC236}">
                    <a16:creationId xmlns:a16="http://schemas.microsoft.com/office/drawing/2014/main" id="{7A5920BE-EA23-9096-A976-D38622CB4A1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75" name="Text Box 1155">
                <a:extLst>
                  <a:ext uri="{FF2B5EF4-FFF2-40B4-BE49-F238E27FC236}">
                    <a16:creationId xmlns:a16="http://schemas.microsoft.com/office/drawing/2014/main" id="{7625AA30-AA2A-ACE2-6548-C2D6CD9F221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6" name="Text Box 1156">
                <a:extLst>
                  <a:ext uri="{FF2B5EF4-FFF2-40B4-BE49-F238E27FC236}">
                    <a16:creationId xmlns:a16="http://schemas.microsoft.com/office/drawing/2014/main" id="{7562F098-8D27-ACB3-8CA7-EB182A14385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7" name="Text Box 1157">
                <a:extLst>
                  <a:ext uri="{FF2B5EF4-FFF2-40B4-BE49-F238E27FC236}">
                    <a16:creationId xmlns:a16="http://schemas.microsoft.com/office/drawing/2014/main" id="{6E7CCFAC-8568-0B46-971A-750E5439100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8" name="Text Box 1158">
                <a:extLst>
                  <a:ext uri="{FF2B5EF4-FFF2-40B4-BE49-F238E27FC236}">
                    <a16:creationId xmlns:a16="http://schemas.microsoft.com/office/drawing/2014/main" id="{1135921E-4F8C-AA21-3324-0DAAF1B0651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9" name="Text Box 1159">
                <a:extLst>
                  <a:ext uri="{FF2B5EF4-FFF2-40B4-BE49-F238E27FC236}">
                    <a16:creationId xmlns:a16="http://schemas.microsoft.com/office/drawing/2014/main" id="{054F73F9-A684-AFA5-6EFF-61BCA016488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80" name="Text Box 1160">
                <a:extLst>
                  <a:ext uri="{FF2B5EF4-FFF2-40B4-BE49-F238E27FC236}">
                    <a16:creationId xmlns:a16="http://schemas.microsoft.com/office/drawing/2014/main" id="{44CDB780-127F-B00E-E679-3B9EC9ED9DC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81" name="Text Box 1161">
                <a:extLst>
                  <a:ext uri="{FF2B5EF4-FFF2-40B4-BE49-F238E27FC236}">
                    <a16:creationId xmlns:a16="http://schemas.microsoft.com/office/drawing/2014/main" id="{1EC64F07-D18B-8C5C-892B-EF9B75236BD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868" name="Group 1162">
              <a:extLst>
                <a:ext uri="{FF2B5EF4-FFF2-40B4-BE49-F238E27FC236}">
                  <a16:creationId xmlns:a16="http://schemas.microsoft.com/office/drawing/2014/main" id="{ED617C50-8DC5-5233-24BB-762CF2416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536"/>
              <a:ext cx="1152" cy="96"/>
              <a:chOff x="1015" y="2958"/>
              <a:chExt cx="1152" cy="96"/>
            </a:xfrm>
          </p:grpSpPr>
          <p:sp>
            <p:nvSpPr>
              <p:cNvPr id="12366" name="Text Box 1163">
                <a:extLst>
                  <a:ext uri="{FF2B5EF4-FFF2-40B4-BE49-F238E27FC236}">
                    <a16:creationId xmlns:a16="http://schemas.microsoft.com/office/drawing/2014/main" id="{AFB8D989-21DC-E29F-1985-7432E3D463A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7" name="Text Box 1164">
                <a:extLst>
                  <a:ext uri="{FF2B5EF4-FFF2-40B4-BE49-F238E27FC236}">
                    <a16:creationId xmlns:a16="http://schemas.microsoft.com/office/drawing/2014/main" id="{52A6E945-5171-DA55-2A1D-FACEC38499D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68" name="Text Box 1165">
                <a:extLst>
                  <a:ext uri="{FF2B5EF4-FFF2-40B4-BE49-F238E27FC236}">
                    <a16:creationId xmlns:a16="http://schemas.microsoft.com/office/drawing/2014/main" id="{1E7C7559-D05C-0707-47D0-B5A1FF3A06E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69" name="Text Box 1166">
                <a:extLst>
                  <a:ext uri="{FF2B5EF4-FFF2-40B4-BE49-F238E27FC236}">
                    <a16:creationId xmlns:a16="http://schemas.microsoft.com/office/drawing/2014/main" id="{63E3A825-22F4-FA48-43DD-34B708B3988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0" name="Text Box 1167">
                <a:extLst>
                  <a:ext uri="{FF2B5EF4-FFF2-40B4-BE49-F238E27FC236}">
                    <a16:creationId xmlns:a16="http://schemas.microsoft.com/office/drawing/2014/main" id="{83B561C0-ACBF-FA4B-1212-C8A5C29E44F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1" name="Text Box 1168">
                <a:extLst>
                  <a:ext uri="{FF2B5EF4-FFF2-40B4-BE49-F238E27FC236}">
                    <a16:creationId xmlns:a16="http://schemas.microsoft.com/office/drawing/2014/main" id="{0698DB06-8F84-A98D-7514-560B57513E6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2" name="Text Box 1169">
                <a:extLst>
                  <a:ext uri="{FF2B5EF4-FFF2-40B4-BE49-F238E27FC236}">
                    <a16:creationId xmlns:a16="http://schemas.microsoft.com/office/drawing/2014/main" id="{FA956AD0-1B05-47B6-3417-8F91C36EE5A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73" name="Text Box 1170">
                <a:extLst>
                  <a:ext uri="{FF2B5EF4-FFF2-40B4-BE49-F238E27FC236}">
                    <a16:creationId xmlns:a16="http://schemas.microsoft.com/office/drawing/2014/main" id="{60F18E01-BD59-C6B5-CF69-D31C0377A3B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869" name="Group 1171">
              <a:extLst>
                <a:ext uri="{FF2B5EF4-FFF2-40B4-BE49-F238E27FC236}">
                  <a16:creationId xmlns:a16="http://schemas.microsoft.com/office/drawing/2014/main" id="{1C9AD5A1-17C0-D637-13EE-1D64D8A28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632"/>
              <a:ext cx="1152" cy="96"/>
              <a:chOff x="1015" y="2958"/>
              <a:chExt cx="1152" cy="96"/>
            </a:xfrm>
          </p:grpSpPr>
          <p:sp>
            <p:nvSpPr>
              <p:cNvPr id="12358" name="Text Box 1172">
                <a:extLst>
                  <a:ext uri="{FF2B5EF4-FFF2-40B4-BE49-F238E27FC236}">
                    <a16:creationId xmlns:a16="http://schemas.microsoft.com/office/drawing/2014/main" id="{1671CF1F-0C21-DF7A-A372-AB6A96B24D9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59" name="Text Box 1173">
                <a:extLst>
                  <a:ext uri="{FF2B5EF4-FFF2-40B4-BE49-F238E27FC236}">
                    <a16:creationId xmlns:a16="http://schemas.microsoft.com/office/drawing/2014/main" id="{59B10A07-6701-8B0A-B357-5FB6CC8FFF9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0" name="Text Box 1174">
                <a:extLst>
                  <a:ext uri="{FF2B5EF4-FFF2-40B4-BE49-F238E27FC236}">
                    <a16:creationId xmlns:a16="http://schemas.microsoft.com/office/drawing/2014/main" id="{20224DCA-C8A3-4079-D9A4-AE97587EF1C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1" name="Text Box 1175">
                <a:extLst>
                  <a:ext uri="{FF2B5EF4-FFF2-40B4-BE49-F238E27FC236}">
                    <a16:creationId xmlns:a16="http://schemas.microsoft.com/office/drawing/2014/main" id="{432B39AA-7A29-1D78-81EB-8ABC12A0EFE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2" name="Text Box 1176">
                <a:extLst>
                  <a:ext uri="{FF2B5EF4-FFF2-40B4-BE49-F238E27FC236}">
                    <a16:creationId xmlns:a16="http://schemas.microsoft.com/office/drawing/2014/main" id="{6BC5E620-C7DD-24DF-6431-040BBD7259B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3" name="Text Box 1177">
                <a:extLst>
                  <a:ext uri="{FF2B5EF4-FFF2-40B4-BE49-F238E27FC236}">
                    <a16:creationId xmlns:a16="http://schemas.microsoft.com/office/drawing/2014/main" id="{A5265A10-E28F-2438-CDB6-2ACE8F93DDE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4" name="Text Box 1178">
                <a:extLst>
                  <a:ext uri="{FF2B5EF4-FFF2-40B4-BE49-F238E27FC236}">
                    <a16:creationId xmlns:a16="http://schemas.microsoft.com/office/drawing/2014/main" id="{83F26FB3-C895-C40F-5A2C-75E9DB35046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65" name="Text Box 1179">
                <a:extLst>
                  <a:ext uri="{FF2B5EF4-FFF2-40B4-BE49-F238E27FC236}">
                    <a16:creationId xmlns:a16="http://schemas.microsoft.com/office/drawing/2014/main" id="{DBB55C13-761F-809B-E6EF-A830817C968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870" name="Group 1180">
              <a:extLst>
                <a:ext uri="{FF2B5EF4-FFF2-40B4-BE49-F238E27FC236}">
                  <a16:creationId xmlns:a16="http://schemas.microsoft.com/office/drawing/2014/main" id="{ACB5313D-BA7D-0FFE-FBBE-8F36AFCED0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7" y="1728"/>
              <a:ext cx="1152" cy="96"/>
              <a:chOff x="1015" y="2958"/>
              <a:chExt cx="1152" cy="96"/>
            </a:xfrm>
          </p:grpSpPr>
          <p:sp>
            <p:nvSpPr>
              <p:cNvPr id="871" name="Text Box 1181">
                <a:extLst>
                  <a:ext uri="{FF2B5EF4-FFF2-40B4-BE49-F238E27FC236}">
                    <a16:creationId xmlns:a16="http://schemas.microsoft.com/office/drawing/2014/main" id="{1179441D-C36A-EE11-2BB9-28031FAEA9F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872" name="Text Box 1182">
                <a:extLst>
                  <a:ext uri="{FF2B5EF4-FFF2-40B4-BE49-F238E27FC236}">
                    <a16:creationId xmlns:a16="http://schemas.microsoft.com/office/drawing/2014/main" id="{28F70756-CE34-5CCC-6710-581F7648612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12352" name="Text Box 1183">
                <a:extLst>
                  <a:ext uri="{FF2B5EF4-FFF2-40B4-BE49-F238E27FC236}">
                    <a16:creationId xmlns:a16="http://schemas.microsoft.com/office/drawing/2014/main" id="{9F232285-FA04-18CD-CDC3-7C659A79920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53" name="Text Box 1184">
                <a:extLst>
                  <a:ext uri="{FF2B5EF4-FFF2-40B4-BE49-F238E27FC236}">
                    <a16:creationId xmlns:a16="http://schemas.microsoft.com/office/drawing/2014/main" id="{6253678F-5435-1D6A-808B-EFA48853A54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54" name="Text Box 1185">
                <a:extLst>
                  <a:ext uri="{FF2B5EF4-FFF2-40B4-BE49-F238E27FC236}">
                    <a16:creationId xmlns:a16="http://schemas.microsoft.com/office/drawing/2014/main" id="{4BD6C916-4191-37C8-6E5D-2DA3DC8AAC3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55" name="Text Box 1186">
                <a:extLst>
                  <a:ext uri="{FF2B5EF4-FFF2-40B4-BE49-F238E27FC236}">
                    <a16:creationId xmlns:a16="http://schemas.microsoft.com/office/drawing/2014/main" id="{4C0D9641-50EA-47AA-C84A-CC75D2BE4EC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56" name="Text Box 1187">
                <a:extLst>
                  <a:ext uri="{FF2B5EF4-FFF2-40B4-BE49-F238E27FC236}">
                    <a16:creationId xmlns:a16="http://schemas.microsoft.com/office/drawing/2014/main" id="{8074E259-E8A0-41D6-3875-FCA72A714A8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2357" name="Text Box 1188">
                <a:extLst>
                  <a:ext uri="{FF2B5EF4-FFF2-40B4-BE49-F238E27FC236}">
                    <a16:creationId xmlns:a16="http://schemas.microsoft.com/office/drawing/2014/main" id="{9A7D63E3-2F60-3AC0-999D-1C03AACA581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/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altLang="es-ES" sz="1600" b="1" i="0" u="none" strike="noStrike" kern="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</p:grpSp>
      <p:grpSp>
        <p:nvGrpSpPr>
          <p:cNvPr id="21" name="Group 1189">
            <a:extLst>
              <a:ext uri="{FF2B5EF4-FFF2-40B4-BE49-F238E27FC236}">
                <a16:creationId xmlns:a16="http://schemas.microsoft.com/office/drawing/2014/main" id="{80271CD3-1E3F-6542-1356-ADF67D9435CC}"/>
              </a:ext>
            </a:extLst>
          </p:cNvPr>
          <p:cNvGrpSpPr>
            <a:grpSpLocks/>
          </p:cNvGrpSpPr>
          <p:nvPr/>
        </p:nvGrpSpPr>
        <p:grpSpPr bwMode="auto">
          <a:xfrm>
            <a:off x="8325927" y="4487357"/>
            <a:ext cx="2853031" cy="237959"/>
            <a:chOff x="2802" y="2676"/>
            <a:chExt cx="1151" cy="96"/>
          </a:xfrm>
        </p:grpSpPr>
        <p:sp>
          <p:nvSpPr>
            <p:cNvPr id="312" name="Text Box 1190">
              <a:extLst>
                <a:ext uri="{FF2B5EF4-FFF2-40B4-BE49-F238E27FC236}">
                  <a16:creationId xmlns:a16="http://schemas.microsoft.com/office/drawing/2014/main" id="{3D0797A6-20E8-639E-5904-4980E268E2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3" name="Text Box 1191">
              <a:extLst>
                <a:ext uri="{FF2B5EF4-FFF2-40B4-BE49-F238E27FC236}">
                  <a16:creationId xmlns:a16="http://schemas.microsoft.com/office/drawing/2014/main" id="{030367A0-F0C1-BBE9-384C-8F274976409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4" name="Text Box 1192">
              <a:extLst>
                <a:ext uri="{FF2B5EF4-FFF2-40B4-BE49-F238E27FC236}">
                  <a16:creationId xmlns:a16="http://schemas.microsoft.com/office/drawing/2014/main" id="{486DEF37-CA45-BA82-D3C5-3C0CA54A6E2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5" name="Text Box 1193">
              <a:extLst>
                <a:ext uri="{FF2B5EF4-FFF2-40B4-BE49-F238E27FC236}">
                  <a16:creationId xmlns:a16="http://schemas.microsoft.com/office/drawing/2014/main" id="{B69BDC6D-4396-AA8B-B5F2-C7C695E10D5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6" name="Text Box 1194">
              <a:extLst>
                <a:ext uri="{FF2B5EF4-FFF2-40B4-BE49-F238E27FC236}">
                  <a16:creationId xmlns:a16="http://schemas.microsoft.com/office/drawing/2014/main" id="{55D44AD3-46F7-11C2-E56F-295F2648D27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17" name="Text Box 1195">
              <a:extLst>
                <a:ext uri="{FF2B5EF4-FFF2-40B4-BE49-F238E27FC236}">
                  <a16:creationId xmlns:a16="http://schemas.microsoft.com/office/drawing/2014/main" id="{592BB8FC-93C8-C886-8999-20A06760B2F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18" name="Text Box 1196">
              <a:extLst>
                <a:ext uri="{FF2B5EF4-FFF2-40B4-BE49-F238E27FC236}">
                  <a16:creationId xmlns:a16="http://schemas.microsoft.com/office/drawing/2014/main" id="{CC302254-DA24-6C63-1477-3BEF5923AE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19" name="Text Box 1197">
              <a:extLst>
                <a:ext uri="{FF2B5EF4-FFF2-40B4-BE49-F238E27FC236}">
                  <a16:creationId xmlns:a16="http://schemas.microsoft.com/office/drawing/2014/main" id="{282FE39B-1F75-33CB-765C-04DF9223571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22" name="Group 1198">
            <a:extLst>
              <a:ext uri="{FF2B5EF4-FFF2-40B4-BE49-F238E27FC236}">
                <a16:creationId xmlns:a16="http://schemas.microsoft.com/office/drawing/2014/main" id="{B9FF4698-8FAF-EBC1-ABD0-70C367801FA6}"/>
              </a:ext>
            </a:extLst>
          </p:cNvPr>
          <p:cNvGrpSpPr>
            <a:grpSpLocks/>
          </p:cNvGrpSpPr>
          <p:nvPr/>
        </p:nvGrpSpPr>
        <p:grpSpPr bwMode="auto">
          <a:xfrm>
            <a:off x="6144634" y="3255423"/>
            <a:ext cx="785761" cy="451131"/>
            <a:chOff x="925" y="2836"/>
            <a:chExt cx="269" cy="317"/>
          </a:xfrm>
        </p:grpSpPr>
        <p:sp>
          <p:nvSpPr>
            <p:cNvPr id="307" name="Line 1199">
              <a:extLst>
                <a:ext uri="{FF2B5EF4-FFF2-40B4-BE49-F238E27FC236}">
                  <a16:creationId xmlns:a16="http://schemas.microsoft.com/office/drawing/2014/main" id="{9B4156C5-F961-DE1B-2A41-56B4EF013BBD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 flipV="1">
              <a:off x="1060" y="3018"/>
              <a:ext cx="0" cy="26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8" name="Line 1200">
              <a:extLst>
                <a:ext uri="{FF2B5EF4-FFF2-40B4-BE49-F238E27FC236}">
                  <a16:creationId xmlns:a16="http://schemas.microsoft.com/office/drawing/2014/main" id="{E67502CF-EB84-AD49-1FC5-D756B1F0D8BE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 flipV="1">
              <a:off x="1060" y="2701"/>
              <a:ext cx="0" cy="26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9" name="Line 1201">
              <a:extLst>
                <a:ext uri="{FF2B5EF4-FFF2-40B4-BE49-F238E27FC236}">
                  <a16:creationId xmlns:a16="http://schemas.microsoft.com/office/drawing/2014/main" id="{DD369120-08F7-096B-45B4-B5CFB2B8B327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 flipV="1">
              <a:off x="1060" y="2780"/>
              <a:ext cx="0" cy="26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10" name="Line 1202">
              <a:extLst>
                <a:ext uri="{FF2B5EF4-FFF2-40B4-BE49-F238E27FC236}">
                  <a16:creationId xmlns:a16="http://schemas.microsoft.com/office/drawing/2014/main" id="{28449D91-4FEC-DB37-1CB1-C7351C5680FB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 flipV="1">
              <a:off x="1060" y="2859"/>
              <a:ext cx="0" cy="26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11" name="Line 1203">
              <a:extLst>
                <a:ext uri="{FF2B5EF4-FFF2-40B4-BE49-F238E27FC236}">
                  <a16:creationId xmlns:a16="http://schemas.microsoft.com/office/drawing/2014/main" id="{7FD691BF-BE81-A28A-3E8F-0C6854C66792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 flipV="1">
              <a:off x="1060" y="2938"/>
              <a:ext cx="0" cy="269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204">
            <a:extLst>
              <a:ext uri="{FF2B5EF4-FFF2-40B4-BE49-F238E27FC236}">
                <a16:creationId xmlns:a16="http://schemas.microsoft.com/office/drawing/2014/main" id="{4F5BA0D4-385C-3DBD-6136-774483896346}"/>
              </a:ext>
            </a:extLst>
          </p:cNvPr>
          <p:cNvGrpSpPr>
            <a:grpSpLocks/>
          </p:cNvGrpSpPr>
          <p:nvPr/>
        </p:nvGrpSpPr>
        <p:grpSpPr bwMode="auto">
          <a:xfrm>
            <a:off x="8107798" y="1936732"/>
            <a:ext cx="218129" cy="3135607"/>
            <a:chOff x="1753" y="2363"/>
            <a:chExt cx="140" cy="1265"/>
          </a:xfrm>
        </p:grpSpPr>
        <p:sp>
          <p:nvSpPr>
            <p:cNvPr id="294" name="Line 1205">
              <a:extLst>
                <a:ext uri="{FF2B5EF4-FFF2-40B4-BE49-F238E27FC236}">
                  <a16:creationId xmlns:a16="http://schemas.microsoft.com/office/drawing/2014/main" id="{379063B0-DFDC-0541-9AF2-DD93E720932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628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5" name="Line 1206">
              <a:extLst>
                <a:ext uri="{FF2B5EF4-FFF2-40B4-BE49-F238E27FC236}">
                  <a16:creationId xmlns:a16="http://schemas.microsoft.com/office/drawing/2014/main" id="{FF02D6B9-F4DA-86B0-7CCD-E443B6C9D83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531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7" name="Line 1207">
              <a:extLst>
                <a:ext uri="{FF2B5EF4-FFF2-40B4-BE49-F238E27FC236}">
                  <a16:creationId xmlns:a16="http://schemas.microsoft.com/office/drawing/2014/main" id="{D299EFE1-C515-427F-D8D8-4EC5BB6112A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433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8" name="Line 1208">
              <a:extLst>
                <a:ext uri="{FF2B5EF4-FFF2-40B4-BE49-F238E27FC236}">
                  <a16:creationId xmlns:a16="http://schemas.microsoft.com/office/drawing/2014/main" id="{D3229A8A-9A5F-C517-E3D9-3F0C4070776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336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9" name="Line 1209">
              <a:extLst>
                <a:ext uri="{FF2B5EF4-FFF2-40B4-BE49-F238E27FC236}">
                  <a16:creationId xmlns:a16="http://schemas.microsoft.com/office/drawing/2014/main" id="{8B3CFE8B-D3DB-C935-763F-B7624734EBC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045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0" name="Line 1210">
              <a:extLst>
                <a:ext uri="{FF2B5EF4-FFF2-40B4-BE49-F238E27FC236}">
                  <a16:creationId xmlns:a16="http://schemas.microsoft.com/office/drawing/2014/main" id="{5E80F185-B465-074C-E358-438E6B1A484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947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1" name="Line 1211">
              <a:extLst>
                <a:ext uri="{FF2B5EF4-FFF2-40B4-BE49-F238E27FC236}">
                  <a16:creationId xmlns:a16="http://schemas.microsoft.com/office/drawing/2014/main" id="{9613C464-265A-D9F8-46AE-BDB3384DB02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850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2" name="Line 1212">
              <a:extLst>
                <a:ext uri="{FF2B5EF4-FFF2-40B4-BE49-F238E27FC236}">
                  <a16:creationId xmlns:a16="http://schemas.microsoft.com/office/drawing/2014/main" id="{AC516315-EBFF-BE8B-1289-0DA8A8642B2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752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3" name="Line 1213">
              <a:extLst>
                <a:ext uri="{FF2B5EF4-FFF2-40B4-BE49-F238E27FC236}">
                  <a16:creationId xmlns:a16="http://schemas.microsoft.com/office/drawing/2014/main" id="{076DA5CE-8EEE-3863-2FD9-79C23995A3A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655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4" name="Line 1214">
              <a:extLst>
                <a:ext uri="{FF2B5EF4-FFF2-40B4-BE49-F238E27FC236}">
                  <a16:creationId xmlns:a16="http://schemas.microsoft.com/office/drawing/2014/main" id="{7C356C33-04CA-9F82-2C52-BB932AB0E72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557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5" name="Line 1215">
              <a:extLst>
                <a:ext uri="{FF2B5EF4-FFF2-40B4-BE49-F238E27FC236}">
                  <a16:creationId xmlns:a16="http://schemas.microsoft.com/office/drawing/2014/main" id="{DEDD4B12-CA41-5D72-436B-A55CF9EC987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460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306" name="Line 1216">
              <a:extLst>
                <a:ext uri="{FF2B5EF4-FFF2-40B4-BE49-F238E27FC236}">
                  <a16:creationId xmlns:a16="http://schemas.microsoft.com/office/drawing/2014/main" id="{95B64452-8449-30A5-EFA9-302086CD0F5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363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4" name="Text Box 1217">
            <a:extLst>
              <a:ext uri="{FF2B5EF4-FFF2-40B4-BE49-F238E27FC236}">
                <a16:creationId xmlns:a16="http://schemas.microsoft.com/office/drawing/2014/main" id="{42A3CFF6-FB6B-79CB-7AAB-DB130E3F380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208703" y="1765699"/>
            <a:ext cx="356939" cy="203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0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1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4</a:t>
            </a:r>
            <a:r>
              <a:rPr kumimoji="0" lang="es-ES_tradnl" altLang="es-ES" sz="15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5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6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7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5" name="Text Box 1218">
            <a:extLst>
              <a:ext uri="{FF2B5EF4-FFF2-40B4-BE49-F238E27FC236}">
                <a16:creationId xmlns:a16="http://schemas.microsoft.com/office/drawing/2014/main" id="{DF0A6F74-BC94-D1D9-C563-84239FEDB79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156650" y="4170078"/>
            <a:ext cx="356939" cy="95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28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29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30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31</a:t>
            </a:r>
            <a:endParaRPr kumimoji="0" lang="es-ES_tradnl" altLang="es-ES" sz="1500" b="1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26" name="Group 1219">
            <a:extLst>
              <a:ext uri="{FF2B5EF4-FFF2-40B4-BE49-F238E27FC236}">
                <a16:creationId xmlns:a16="http://schemas.microsoft.com/office/drawing/2014/main" id="{7016E390-BBFF-D2FC-4758-E57597CC6AED}"/>
              </a:ext>
            </a:extLst>
          </p:cNvPr>
          <p:cNvGrpSpPr>
            <a:grpSpLocks/>
          </p:cNvGrpSpPr>
          <p:nvPr/>
        </p:nvGrpSpPr>
        <p:grpSpPr bwMode="auto">
          <a:xfrm>
            <a:off x="7671539" y="3005070"/>
            <a:ext cx="99150" cy="996454"/>
            <a:chOff x="1753" y="2363"/>
            <a:chExt cx="140" cy="1265"/>
          </a:xfrm>
        </p:grpSpPr>
        <p:sp>
          <p:nvSpPr>
            <p:cNvPr id="12346" name="Line 1220">
              <a:extLst>
                <a:ext uri="{FF2B5EF4-FFF2-40B4-BE49-F238E27FC236}">
                  <a16:creationId xmlns:a16="http://schemas.microsoft.com/office/drawing/2014/main" id="{7DCB5C63-9898-85B1-1DC0-6B5B131F7A2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628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7" name="Line 1221">
              <a:extLst>
                <a:ext uri="{FF2B5EF4-FFF2-40B4-BE49-F238E27FC236}">
                  <a16:creationId xmlns:a16="http://schemas.microsoft.com/office/drawing/2014/main" id="{D237B5A7-82B8-F5FA-2DD0-54BBF80A3530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531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8" name="Line 1222">
              <a:extLst>
                <a:ext uri="{FF2B5EF4-FFF2-40B4-BE49-F238E27FC236}">
                  <a16:creationId xmlns:a16="http://schemas.microsoft.com/office/drawing/2014/main" id="{23C30C5A-3698-D145-E749-17D0719F73D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433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9" name="Line 1223">
              <a:extLst>
                <a:ext uri="{FF2B5EF4-FFF2-40B4-BE49-F238E27FC236}">
                  <a16:creationId xmlns:a16="http://schemas.microsoft.com/office/drawing/2014/main" id="{9D3A41B9-AEE2-C480-7BA4-3A1A788655D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336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50" name="Line 1224">
              <a:extLst>
                <a:ext uri="{FF2B5EF4-FFF2-40B4-BE49-F238E27FC236}">
                  <a16:creationId xmlns:a16="http://schemas.microsoft.com/office/drawing/2014/main" id="{13D02209-DECC-B226-2770-222274020FE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3045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51" name="Line 1225">
              <a:extLst>
                <a:ext uri="{FF2B5EF4-FFF2-40B4-BE49-F238E27FC236}">
                  <a16:creationId xmlns:a16="http://schemas.microsoft.com/office/drawing/2014/main" id="{AF6A5B8E-22CD-2D47-CDC0-496580A7DB8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947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8" name="Line 1226">
              <a:extLst>
                <a:ext uri="{FF2B5EF4-FFF2-40B4-BE49-F238E27FC236}">
                  <a16:creationId xmlns:a16="http://schemas.microsoft.com/office/drawing/2014/main" id="{031A5A5F-E1CC-F3B9-E424-DEB95147006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850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89" name="Line 1227">
              <a:extLst>
                <a:ext uri="{FF2B5EF4-FFF2-40B4-BE49-F238E27FC236}">
                  <a16:creationId xmlns:a16="http://schemas.microsoft.com/office/drawing/2014/main" id="{B513AC6B-E305-DAAE-9105-CABBA2C356D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752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0" name="Line 1228">
              <a:extLst>
                <a:ext uri="{FF2B5EF4-FFF2-40B4-BE49-F238E27FC236}">
                  <a16:creationId xmlns:a16="http://schemas.microsoft.com/office/drawing/2014/main" id="{CBA7F1A1-B6FF-BF85-82F9-E2A4851BCED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655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1" name="Line 1229">
              <a:extLst>
                <a:ext uri="{FF2B5EF4-FFF2-40B4-BE49-F238E27FC236}">
                  <a16:creationId xmlns:a16="http://schemas.microsoft.com/office/drawing/2014/main" id="{7936D5BE-FDDD-C613-B685-DE01C090ECD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557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2" name="Line 1230">
              <a:extLst>
                <a:ext uri="{FF2B5EF4-FFF2-40B4-BE49-F238E27FC236}">
                  <a16:creationId xmlns:a16="http://schemas.microsoft.com/office/drawing/2014/main" id="{ACEE7E51-3855-293C-5ADF-7036511C096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460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93" name="Line 1231">
              <a:extLst>
                <a:ext uri="{FF2B5EF4-FFF2-40B4-BE49-F238E27FC236}">
                  <a16:creationId xmlns:a16="http://schemas.microsoft.com/office/drawing/2014/main" id="{F1932367-8EE7-943F-7105-004E7CAA49A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753" y="2363"/>
              <a:ext cx="140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7" name="Line 1232">
            <a:extLst>
              <a:ext uri="{FF2B5EF4-FFF2-40B4-BE49-F238E27FC236}">
                <a16:creationId xmlns:a16="http://schemas.microsoft.com/office/drawing/2014/main" id="{6D2CEF47-6544-4317-8C97-A57D71C2D6C5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1936732"/>
            <a:ext cx="337109" cy="106833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8" name="Line 1233">
            <a:extLst>
              <a:ext uri="{FF2B5EF4-FFF2-40B4-BE49-F238E27FC236}">
                <a16:creationId xmlns:a16="http://schemas.microsoft.com/office/drawing/2014/main" id="{6838ED18-6D25-281F-3EC5-E20479C0E9F8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2177170"/>
            <a:ext cx="337109" cy="90474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Line 1234">
            <a:extLst>
              <a:ext uri="{FF2B5EF4-FFF2-40B4-BE49-F238E27FC236}">
                <a16:creationId xmlns:a16="http://schemas.microsoft.com/office/drawing/2014/main" id="{F7303C89-6BCE-DE98-BD67-5CD878692481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2417608"/>
            <a:ext cx="337109" cy="74114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0" name="Line 1235">
            <a:extLst>
              <a:ext uri="{FF2B5EF4-FFF2-40B4-BE49-F238E27FC236}">
                <a16:creationId xmlns:a16="http://schemas.microsoft.com/office/drawing/2014/main" id="{A612962D-395C-5279-608A-2079AFE448F4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2660525"/>
            <a:ext cx="337109" cy="57506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1" name="Line 1236">
            <a:extLst>
              <a:ext uri="{FF2B5EF4-FFF2-40B4-BE49-F238E27FC236}">
                <a16:creationId xmlns:a16="http://schemas.microsoft.com/office/drawing/2014/main" id="{AFD5A811-8DFA-4107-B2B6-21D0F5DDABB1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2891048"/>
            <a:ext cx="337109" cy="421386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1" name="Line 1237">
            <a:extLst>
              <a:ext uri="{FF2B5EF4-FFF2-40B4-BE49-F238E27FC236}">
                <a16:creationId xmlns:a16="http://schemas.microsoft.com/office/drawing/2014/main" id="{BA36482E-4B99-30EE-E9BC-024667AA9B5E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3143879"/>
            <a:ext cx="337109" cy="24539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2" name="Line 1238">
            <a:extLst>
              <a:ext uri="{FF2B5EF4-FFF2-40B4-BE49-F238E27FC236}">
                <a16:creationId xmlns:a16="http://schemas.microsoft.com/office/drawing/2014/main" id="{2AA9DE8C-E508-72D0-374C-B46427896FC7}"/>
              </a:ext>
            </a:extLst>
          </p:cNvPr>
          <p:cNvSpPr>
            <a:spLocks noChangeShapeType="1"/>
          </p:cNvSpPr>
          <p:nvPr/>
        </p:nvSpPr>
        <p:spPr bwMode="gray">
          <a:xfrm flipV="1">
            <a:off x="7770689" y="3381838"/>
            <a:ext cx="337109" cy="8427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3" name="Line 1239">
            <a:extLst>
              <a:ext uri="{FF2B5EF4-FFF2-40B4-BE49-F238E27FC236}">
                <a16:creationId xmlns:a16="http://schemas.microsoft.com/office/drawing/2014/main" id="{F870F811-7DAB-7133-BCE9-693503513688}"/>
              </a:ext>
            </a:extLst>
          </p:cNvPr>
          <p:cNvSpPr>
            <a:spLocks noChangeShapeType="1"/>
          </p:cNvSpPr>
          <p:nvPr/>
        </p:nvSpPr>
        <p:spPr bwMode="gray">
          <a:xfrm>
            <a:off x="7770689" y="3542957"/>
            <a:ext cx="337109" cy="8427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4" name="Line 1240">
            <a:extLst>
              <a:ext uri="{FF2B5EF4-FFF2-40B4-BE49-F238E27FC236}">
                <a16:creationId xmlns:a16="http://schemas.microsoft.com/office/drawing/2014/main" id="{7CED9E66-4FA9-9B6C-772A-5A35D9787CAF}"/>
              </a:ext>
            </a:extLst>
          </p:cNvPr>
          <p:cNvSpPr>
            <a:spLocks noChangeShapeType="1"/>
          </p:cNvSpPr>
          <p:nvPr/>
        </p:nvSpPr>
        <p:spPr bwMode="gray">
          <a:xfrm>
            <a:off x="7770689" y="3771001"/>
            <a:ext cx="337109" cy="57754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5" name="Line 1241">
            <a:extLst>
              <a:ext uri="{FF2B5EF4-FFF2-40B4-BE49-F238E27FC236}">
                <a16:creationId xmlns:a16="http://schemas.microsoft.com/office/drawing/2014/main" id="{CFB3B242-7FEE-01C1-706A-FA6ED7F1AB79}"/>
              </a:ext>
            </a:extLst>
          </p:cNvPr>
          <p:cNvSpPr>
            <a:spLocks noChangeShapeType="1"/>
          </p:cNvSpPr>
          <p:nvPr/>
        </p:nvSpPr>
        <p:spPr bwMode="gray">
          <a:xfrm>
            <a:off x="7770689" y="3847842"/>
            <a:ext cx="337109" cy="741144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6" name="Line 1242">
            <a:extLst>
              <a:ext uri="{FF2B5EF4-FFF2-40B4-BE49-F238E27FC236}">
                <a16:creationId xmlns:a16="http://schemas.microsoft.com/office/drawing/2014/main" id="{CC078AC9-CE88-3AE1-05E8-8E3DC2EC240B}"/>
              </a:ext>
            </a:extLst>
          </p:cNvPr>
          <p:cNvSpPr>
            <a:spLocks noChangeShapeType="1"/>
          </p:cNvSpPr>
          <p:nvPr/>
        </p:nvSpPr>
        <p:spPr bwMode="gray">
          <a:xfrm>
            <a:off x="7770689" y="3924683"/>
            <a:ext cx="337109" cy="907219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67" name="Line 1243">
            <a:extLst>
              <a:ext uri="{FF2B5EF4-FFF2-40B4-BE49-F238E27FC236}">
                <a16:creationId xmlns:a16="http://schemas.microsoft.com/office/drawing/2014/main" id="{0128E165-26E7-3430-C8EC-63ED288A9D05}"/>
              </a:ext>
            </a:extLst>
          </p:cNvPr>
          <p:cNvSpPr>
            <a:spLocks noChangeShapeType="1"/>
          </p:cNvSpPr>
          <p:nvPr/>
        </p:nvSpPr>
        <p:spPr bwMode="gray">
          <a:xfrm>
            <a:off x="7770689" y="4001524"/>
            <a:ext cx="337109" cy="1070816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just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endParaRPr kumimoji="0" lang="es-ES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168" name="Group 1244">
            <a:extLst>
              <a:ext uri="{FF2B5EF4-FFF2-40B4-BE49-F238E27FC236}">
                <a16:creationId xmlns:a16="http://schemas.microsoft.com/office/drawing/2014/main" id="{89771B52-C252-220C-5CFF-0DB6E50E6CB5}"/>
              </a:ext>
            </a:extLst>
          </p:cNvPr>
          <p:cNvGrpSpPr>
            <a:grpSpLocks/>
          </p:cNvGrpSpPr>
          <p:nvPr/>
        </p:nvGrpSpPr>
        <p:grpSpPr bwMode="auto">
          <a:xfrm>
            <a:off x="8492003" y="5203713"/>
            <a:ext cx="2518401" cy="542844"/>
            <a:chOff x="4096" y="3478"/>
            <a:chExt cx="1016" cy="196"/>
          </a:xfrm>
        </p:grpSpPr>
        <p:sp>
          <p:nvSpPr>
            <p:cNvPr id="12338" name="Line 1245">
              <a:extLst>
                <a:ext uri="{FF2B5EF4-FFF2-40B4-BE49-F238E27FC236}">
                  <a16:creationId xmlns:a16="http://schemas.microsoft.com/office/drawing/2014/main" id="{A1F3335C-3CC9-769E-859B-B573F85DC7D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112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9" name="Line 1246">
              <a:extLst>
                <a:ext uri="{FF2B5EF4-FFF2-40B4-BE49-F238E27FC236}">
                  <a16:creationId xmlns:a16="http://schemas.microsoft.com/office/drawing/2014/main" id="{0CD69874-B607-A0DB-30E6-61C414127121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962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0" name="Line 1247">
              <a:extLst>
                <a:ext uri="{FF2B5EF4-FFF2-40B4-BE49-F238E27FC236}">
                  <a16:creationId xmlns:a16="http://schemas.microsoft.com/office/drawing/2014/main" id="{5BAA1CA8-25B4-3B0E-4D57-1BF755522069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822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1" name="Line 1248">
              <a:extLst>
                <a:ext uri="{FF2B5EF4-FFF2-40B4-BE49-F238E27FC236}">
                  <a16:creationId xmlns:a16="http://schemas.microsoft.com/office/drawing/2014/main" id="{CCCA9647-DE3E-89DA-35BD-4B4D91E919B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676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2" name="Line 1249">
              <a:extLst>
                <a:ext uri="{FF2B5EF4-FFF2-40B4-BE49-F238E27FC236}">
                  <a16:creationId xmlns:a16="http://schemas.microsoft.com/office/drawing/2014/main" id="{FA37A8CC-8028-0F48-0E39-3D8D0195479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528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3" name="Line 1250">
              <a:extLst>
                <a:ext uri="{FF2B5EF4-FFF2-40B4-BE49-F238E27FC236}">
                  <a16:creationId xmlns:a16="http://schemas.microsoft.com/office/drawing/2014/main" id="{07749C1C-6CE6-1841-6B3D-FAD931C85EF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388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4" name="Line 1251">
              <a:extLst>
                <a:ext uri="{FF2B5EF4-FFF2-40B4-BE49-F238E27FC236}">
                  <a16:creationId xmlns:a16="http://schemas.microsoft.com/office/drawing/2014/main" id="{47B40865-DBDB-53FE-3EFB-BD978D509E5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240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45" name="Line 1252">
              <a:extLst>
                <a:ext uri="{FF2B5EF4-FFF2-40B4-BE49-F238E27FC236}">
                  <a16:creationId xmlns:a16="http://schemas.microsoft.com/office/drawing/2014/main" id="{2DE7CC93-DD32-C8BA-ADB8-E92D1536C65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4096" y="3478"/>
              <a:ext cx="0" cy="196"/>
            </a:xfrm>
            <a:prstGeom prst="line">
              <a:avLst/>
            </a:prstGeom>
            <a:noFill/>
            <a:ln w="19050">
              <a:solidFill>
                <a:srgbClr val="7030A0"/>
              </a:solidFill>
              <a:round/>
              <a:headEnd type="triangl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69" name="Group 1253">
            <a:extLst>
              <a:ext uri="{FF2B5EF4-FFF2-40B4-BE49-F238E27FC236}">
                <a16:creationId xmlns:a16="http://schemas.microsoft.com/office/drawing/2014/main" id="{F7211C4A-CA60-E008-9A93-3E2C250F5A41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3468594"/>
            <a:ext cx="2855510" cy="237959"/>
            <a:chOff x="4039" y="462"/>
            <a:chExt cx="1152" cy="96"/>
          </a:xfrm>
        </p:grpSpPr>
        <p:sp>
          <p:nvSpPr>
            <p:cNvPr id="12330" name="Text Box 1254">
              <a:extLst>
                <a:ext uri="{FF2B5EF4-FFF2-40B4-BE49-F238E27FC236}">
                  <a16:creationId xmlns:a16="http://schemas.microsoft.com/office/drawing/2014/main" id="{434CF5F8-AB20-BEA3-7896-51352D71116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1" name="Text Box 1255">
              <a:extLst>
                <a:ext uri="{FF2B5EF4-FFF2-40B4-BE49-F238E27FC236}">
                  <a16:creationId xmlns:a16="http://schemas.microsoft.com/office/drawing/2014/main" id="{DF7ADFC8-85B6-8460-6E99-DA6B15A5F0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2" name="Text Box 1256">
              <a:extLst>
                <a:ext uri="{FF2B5EF4-FFF2-40B4-BE49-F238E27FC236}">
                  <a16:creationId xmlns:a16="http://schemas.microsoft.com/office/drawing/2014/main" id="{EF225614-F311-C692-D6F3-CB76DC77CD2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3" name="Text Box 1257">
              <a:extLst>
                <a:ext uri="{FF2B5EF4-FFF2-40B4-BE49-F238E27FC236}">
                  <a16:creationId xmlns:a16="http://schemas.microsoft.com/office/drawing/2014/main" id="{D9CB0BCA-878E-E636-14DF-99EAD1B3697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4" name="Text Box 1258">
              <a:extLst>
                <a:ext uri="{FF2B5EF4-FFF2-40B4-BE49-F238E27FC236}">
                  <a16:creationId xmlns:a16="http://schemas.microsoft.com/office/drawing/2014/main" id="{A3EA2C0A-B7A1-5C49-590B-1149D2C88DE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5" name="Text Box 1259">
              <a:extLst>
                <a:ext uri="{FF2B5EF4-FFF2-40B4-BE49-F238E27FC236}">
                  <a16:creationId xmlns:a16="http://schemas.microsoft.com/office/drawing/2014/main" id="{007CAF53-B2B5-F595-5820-94937FAEDE3A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6" name="Text Box 1260">
              <a:extLst>
                <a:ext uri="{FF2B5EF4-FFF2-40B4-BE49-F238E27FC236}">
                  <a16:creationId xmlns:a16="http://schemas.microsoft.com/office/drawing/2014/main" id="{D353AC6C-F7D5-EDFA-771F-ECC81440647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37" name="Text Box 1261">
              <a:extLst>
                <a:ext uri="{FF2B5EF4-FFF2-40B4-BE49-F238E27FC236}">
                  <a16:creationId xmlns:a16="http://schemas.microsoft.com/office/drawing/2014/main" id="{27068033-3F1F-FFD4-8721-D579EC96C87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70" name="Group 1262">
            <a:extLst>
              <a:ext uri="{FF2B5EF4-FFF2-40B4-BE49-F238E27FC236}">
                <a16:creationId xmlns:a16="http://schemas.microsoft.com/office/drawing/2014/main" id="{2410EA67-ADBD-3BEF-1693-524D43F01E71}"/>
              </a:ext>
            </a:extLst>
          </p:cNvPr>
          <p:cNvGrpSpPr>
            <a:grpSpLocks/>
          </p:cNvGrpSpPr>
          <p:nvPr/>
        </p:nvGrpSpPr>
        <p:grpSpPr bwMode="auto">
          <a:xfrm>
            <a:off x="8325927" y="3466116"/>
            <a:ext cx="2853031" cy="237959"/>
            <a:chOff x="2802" y="2676"/>
            <a:chExt cx="1151" cy="96"/>
          </a:xfrm>
        </p:grpSpPr>
        <p:sp>
          <p:nvSpPr>
            <p:cNvPr id="12321" name="Text Box 1263">
              <a:extLst>
                <a:ext uri="{FF2B5EF4-FFF2-40B4-BE49-F238E27FC236}">
                  <a16:creationId xmlns:a16="http://schemas.microsoft.com/office/drawing/2014/main" id="{95EFC199-1A74-8703-7CF7-26A0C5E7457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22" name="Text Box 1264">
              <a:extLst>
                <a:ext uri="{FF2B5EF4-FFF2-40B4-BE49-F238E27FC236}">
                  <a16:creationId xmlns:a16="http://schemas.microsoft.com/office/drawing/2014/main" id="{BB5DC0A6-6BE2-38F0-D776-DA17C8DF9AD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23" name="Text Box 1265">
              <a:extLst>
                <a:ext uri="{FF2B5EF4-FFF2-40B4-BE49-F238E27FC236}">
                  <a16:creationId xmlns:a16="http://schemas.microsoft.com/office/drawing/2014/main" id="{B76B74F1-62E3-D14B-4F44-D9F1DBD10DF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24" name="Text Box 1266">
              <a:extLst>
                <a:ext uri="{FF2B5EF4-FFF2-40B4-BE49-F238E27FC236}">
                  <a16:creationId xmlns:a16="http://schemas.microsoft.com/office/drawing/2014/main" id="{201C7CE8-F05E-98B1-685F-94360497449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25" name="Text Box 1267">
              <a:extLst>
                <a:ext uri="{FF2B5EF4-FFF2-40B4-BE49-F238E27FC236}">
                  <a16:creationId xmlns:a16="http://schemas.microsoft.com/office/drawing/2014/main" id="{EFC6C938-BE9B-7445-AB99-0FE2C3250E2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26" name="Text Box 1268">
              <a:extLst>
                <a:ext uri="{FF2B5EF4-FFF2-40B4-BE49-F238E27FC236}">
                  <a16:creationId xmlns:a16="http://schemas.microsoft.com/office/drawing/2014/main" id="{66906AAE-4CAC-41C8-0EBA-026F9D3566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27" name="Text Box 1269">
              <a:extLst>
                <a:ext uri="{FF2B5EF4-FFF2-40B4-BE49-F238E27FC236}">
                  <a16:creationId xmlns:a16="http://schemas.microsoft.com/office/drawing/2014/main" id="{1F902C69-EB09-DBD9-59A9-33B98DBADBF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28" name="Text Box 1270">
              <a:extLst>
                <a:ext uri="{FF2B5EF4-FFF2-40B4-BE49-F238E27FC236}">
                  <a16:creationId xmlns:a16="http://schemas.microsoft.com/office/drawing/2014/main" id="{E6D7B29B-74DA-4417-9E62-7E8655F2D27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1171" name="Group 1271">
            <a:extLst>
              <a:ext uri="{FF2B5EF4-FFF2-40B4-BE49-F238E27FC236}">
                <a16:creationId xmlns:a16="http://schemas.microsoft.com/office/drawing/2014/main" id="{0DC5591D-9039-C5E9-0356-F04159C65DF4}"/>
              </a:ext>
            </a:extLst>
          </p:cNvPr>
          <p:cNvGrpSpPr>
            <a:grpSpLocks/>
          </p:cNvGrpSpPr>
          <p:nvPr/>
        </p:nvGrpSpPr>
        <p:grpSpPr bwMode="auto">
          <a:xfrm>
            <a:off x="8325927" y="4965754"/>
            <a:ext cx="2853031" cy="237959"/>
            <a:chOff x="2802" y="2676"/>
            <a:chExt cx="1151" cy="96"/>
          </a:xfrm>
        </p:grpSpPr>
        <p:sp>
          <p:nvSpPr>
            <p:cNvPr id="12313" name="Text Box 1272">
              <a:extLst>
                <a:ext uri="{FF2B5EF4-FFF2-40B4-BE49-F238E27FC236}">
                  <a16:creationId xmlns:a16="http://schemas.microsoft.com/office/drawing/2014/main" id="{71209C0B-A404-3643-B668-F87A8E6F390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4" name="Text Box 1273">
              <a:extLst>
                <a:ext uri="{FF2B5EF4-FFF2-40B4-BE49-F238E27FC236}">
                  <a16:creationId xmlns:a16="http://schemas.microsoft.com/office/drawing/2014/main" id="{9725A6AC-E09B-C332-EA5A-C1F5FA00A57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5" name="Text Box 1274">
              <a:extLst>
                <a:ext uri="{FF2B5EF4-FFF2-40B4-BE49-F238E27FC236}">
                  <a16:creationId xmlns:a16="http://schemas.microsoft.com/office/drawing/2014/main" id="{24BD94FD-A33B-9A62-7EA8-4E3C52A0714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6" name="Text Box 1275">
              <a:extLst>
                <a:ext uri="{FF2B5EF4-FFF2-40B4-BE49-F238E27FC236}">
                  <a16:creationId xmlns:a16="http://schemas.microsoft.com/office/drawing/2014/main" id="{EF857C6A-8A69-2628-6D5A-E7EC2E0DCE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7" name="Text Box 1276">
              <a:extLst>
                <a:ext uri="{FF2B5EF4-FFF2-40B4-BE49-F238E27FC236}">
                  <a16:creationId xmlns:a16="http://schemas.microsoft.com/office/drawing/2014/main" id="{A0D8935E-2226-F838-0C13-18B8B3A4AA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8" name="Text Box 1277">
              <a:extLst>
                <a:ext uri="{FF2B5EF4-FFF2-40B4-BE49-F238E27FC236}">
                  <a16:creationId xmlns:a16="http://schemas.microsoft.com/office/drawing/2014/main" id="{DAD0C4F3-711C-4808-F4CC-937CE7738B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9" name="Text Box 1278">
              <a:extLst>
                <a:ext uri="{FF2B5EF4-FFF2-40B4-BE49-F238E27FC236}">
                  <a16:creationId xmlns:a16="http://schemas.microsoft.com/office/drawing/2014/main" id="{6CCC8672-61A5-DCA2-7498-32B74283F58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20" name="Text Box 1279">
              <a:extLst>
                <a:ext uri="{FF2B5EF4-FFF2-40B4-BE49-F238E27FC236}">
                  <a16:creationId xmlns:a16="http://schemas.microsoft.com/office/drawing/2014/main" id="{2ECC38D1-059D-C0C0-F3CC-D95C96CD297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172" name="Group 1280">
            <a:extLst>
              <a:ext uri="{FF2B5EF4-FFF2-40B4-BE49-F238E27FC236}">
                <a16:creationId xmlns:a16="http://schemas.microsoft.com/office/drawing/2014/main" id="{1A165F11-078E-693F-C172-FBA5663F5FA6}"/>
              </a:ext>
            </a:extLst>
          </p:cNvPr>
          <p:cNvGrpSpPr>
            <a:grpSpLocks/>
          </p:cNvGrpSpPr>
          <p:nvPr/>
        </p:nvGrpSpPr>
        <p:grpSpPr bwMode="auto">
          <a:xfrm>
            <a:off x="8325927" y="4727795"/>
            <a:ext cx="2853031" cy="237959"/>
            <a:chOff x="2802" y="2676"/>
            <a:chExt cx="1151" cy="96"/>
          </a:xfrm>
        </p:grpSpPr>
        <p:sp>
          <p:nvSpPr>
            <p:cNvPr id="12305" name="Text Box 1281">
              <a:extLst>
                <a:ext uri="{FF2B5EF4-FFF2-40B4-BE49-F238E27FC236}">
                  <a16:creationId xmlns:a16="http://schemas.microsoft.com/office/drawing/2014/main" id="{378AA4FF-1405-E318-B1B9-FBBBA363F2C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06" name="Text Box 1282">
              <a:extLst>
                <a:ext uri="{FF2B5EF4-FFF2-40B4-BE49-F238E27FC236}">
                  <a16:creationId xmlns:a16="http://schemas.microsoft.com/office/drawing/2014/main" id="{C333E185-3E8D-F615-03EE-98DB9F909A5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07" name="Text Box 1283">
              <a:extLst>
                <a:ext uri="{FF2B5EF4-FFF2-40B4-BE49-F238E27FC236}">
                  <a16:creationId xmlns:a16="http://schemas.microsoft.com/office/drawing/2014/main" id="{6C75BE13-62E7-0554-0053-BD3C596D7A8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08" name="Text Box 1284">
              <a:extLst>
                <a:ext uri="{FF2B5EF4-FFF2-40B4-BE49-F238E27FC236}">
                  <a16:creationId xmlns:a16="http://schemas.microsoft.com/office/drawing/2014/main" id="{A4F5DC9D-0704-065B-CB01-0D9C8231CF8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09" name="Text Box 1285">
              <a:extLst>
                <a:ext uri="{FF2B5EF4-FFF2-40B4-BE49-F238E27FC236}">
                  <a16:creationId xmlns:a16="http://schemas.microsoft.com/office/drawing/2014/main" id="{3B36C7E0-C330-1523-B4D8-1A4085DA114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10" name="Text Box 1286">
              <a:extLst>
                <a:ext uri="{FF2B5EF4-FFF2-40B4-BE49-F238E27FC236}">
                  <a16:creationId xmlns:a16="http://schemas.microsoft.com/office/drawing/2014/main" id="{E44709B7-D421-46F8-B393-D49F1272FD9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12311" name="Text Box 1287">
              <a:extLst>
                <a:ext uri="{FF2B5EF4-FFF2-40B4-BE49-F238E27FC236}">
                  <a16:creationId xmlns:a16="http://schemas.microsoft.com/office/drawing/2014/main" id="{E6E693F6-B7E6-F4D1-3A5F-3B767529964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312" name="Text Box 1288">
              <a:extLst>
                <a:ext uri="{FF2B5EF4-FFF2-40B4-BE49-F238E27FC236}">
                  <a16:creationId xmlns:a16="http://schemas.microsoft.com/office/drawing/2014/main" id="{C3BCD7DD-5D43-24FF-B388-CBC931508E5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1173" name="Group 1289">
            <a:extLst>
              <a:ext uri="{FF2B5EF4-FFF2-40B4-BE49-F238E27FC236}">
                <a16:creationId xmlns:a16="http://schemas.microsoft.com/office/drawing/2014/main" id="{BA87DF20-BDE3-7D5B-D2AC-85CC90FBD107}"/>
              </a:ext>
            </a:extLst>
          </p:cNvPr>
          <p:cNvGrpSpPr>
            <a:grpSpLocks/>
          </p:cNvGrpSpPr>
          <p:nvPr/>
        </p:nvGrpSpPr>
        <p:grpSpPr bwMode="auto">
          <a:xfrm>
            <a:off x="6144634" y="2063148"/>
            <a:ext cx="542844" cy="421386"/>
            <a:chOff x="1373" y="3862"/>
            <a:chExt cx="219" cy="170"/>
          </a:xfrm>
        </p:grpSpPr>
        <p:sp>
          <p:nvSpPr>
            <p:cNvPr id="12302" name="Line 1290">
              <a:extLst>
                <a:ext uri="{FF2B5EF4-FFF2-40B4-BE49-F238E27FC236}">
                  <a16:creationId xmlns:a16="http://schemas.microsoft.com/office/drawing/2014/main" id="{27CA6130-E6AC-6D41-1C33-E0D81932A7A1}"/>
                </a:ext>
              </a:extLst>
            </p:cNvPr>
            <p:cNvSpPr>
              <a:spLocks noChangeShapeType="1"/>
            </p:cNvSpPr>
            <p:nvPr/>
          </p:nvSpPr>
          <p:spPr bwMode="gray">
            <a:xfrm rot="16200000" flipH="1">
              <a:off x="1483" y="3922"/>
              <a:ext cx="0" cy="219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03" name="Line 1291">
              <a:extLst>
                <a:ext uri="{FF2B5EF4-FFF2-40B4-BE49-F238E27FC236}">
                  <a16:creationId xmlns:a16="http://schemas.microsoft.com/office/drawing/2014/main" id="{CBB6C05B-1EF1-027E-5D51-4472D0AA3E1B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483" y="3843"/>
              <a:ext cx="0" cy="219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04" name="Line 1292">
              <a:extLst>
                <a:ext uri="{FF2B5EF4-FFF2-40B4-BE49-F238E27FC236}">
                  <a16:creationId xmlns:a16="http://schemas.microsoft.com/office/drawing/2014/main" id="{773504B6-8683-62E0-A7A9-562147CC9F72}"/>
                </a:ext>
              </a:extLst>
            </p:cNvPr>
            <p:cNvSpPr>
              <a:spLocks noChangeShapeType="1"/>
            </p:cNvSpPr>
            <p:nvPr/>
          </p:nvSpPr>
          <p:spPr bwMode="gray">
            <a:xfrm rot="5400000">
              <a:off x="1483" y="3752"/>
              <a:ext cx="0" cy="219"/>
            </a:xfrm>
            <a:prstGeom prst="line">
              <a:avLst/>
            </a:prstGeom>
            <a:noFill/>
            <a:ln w="19050">
              <a:solidFill>
                <a:srgbClr val="C00000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marL="0" marR="0" lvl="0" indent="0" algn="just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174" name="Text Box 1293">
            <a:extLst>
              <a:ext uri="{FF2B5EF4-FFF2-40B4-BE49-F238E27FC236}">
                <a16:creationId xmlns:a16="http://schemas.microsoft.com/office/drawing/2014/main" id="{E27419EE-A309-F705-4AC9-3ADAD3326B7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865913" y="1934301"/>
            <a:ext cx="342066" cy="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RD</a:t>
            </a:r>
            <a:endParaRPr kumimoji="0" lang="es-ES" altLang="es-ES" sz="105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75" name="Text Box 1294">
            <a:extLst>
              <a:ext uri="{FF2B5EF4-FFF2-40B4-BE49-F238E27FC236}">
                <a16:creationId xmlns:a16="http://schemas.microsoft.com/office/drawing/2014/main" id="{A236A224-B5F0-4E57-1F1D-7A621E777A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841125" y="2159506"/>
            <a:ext cx="366854" cy="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05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WR</a:t>
            </a:r>
            <a:endParaRPr kumimoji="0" lang="es-ES" altLang="es-ES" sz="105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176" name="Text Box 1295">
            <a:extLst>
              <a:ext uri="{FF2B5EF4-FFF2-40B4-BE49-F238E27FC236}">
                <a16:creationId xmlns:a16="http://schemas.microsoft.com/office/drawing/2014/main" id="{DD7D87DE-6A05-298C-45B4-3C4FE931034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171729" y="3738593"/>
            <a:ext cx="1566565" cy="51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</a:rPr>
              <a:t>Bus de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</a:rPr>
              <a:t>direcciones</a:t>
            </a:r>
            <a:endParaRPr kumimoji="0" lang="es-ES_tradnl" altLang="es-ES" b="1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77" name="Text Box 1296">
            <a:extLst>
              <a:ext uri="{FF2B5EF4-FFF2-40B4-BE49-F238E27FC236}">
                <a16:creationId xmlns:a16="http://schemas.microsoft.com/office/drawing/2014/main" id="{8D8A3EA0-F39E-1CEC-A23A-89955B08C31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737398" y="5820920"/>
            <a:ext cx="2025132" cy="31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</a:rPr>
              <a:t>Bus de datos</a:t>
            </a:r>
            <a:endParaRPr kumimoji="0" lang="es-ES_tradnl" altLang="es-ES" b="1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78" name="Text Box 1297">
            <a:extLst>
              <a:ext uri="{FF2B5EF4-FFF2-40B4-BE49-F238E27FC236}">
                <a16:creationId xmlns:a16="http://schemas.microsoft.com/office/drawing/2014/main" id="{3FC0964D-2495-2429-479F-6F9513B9896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82422" y="1412126"/>
            <a:ext cx="1566565" cy="51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</a:rPr>
              <a:t>Bus de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</a:rPr>
              <a:t>control</a:t>
            </a:r>
            <a:endParaRPr kumimoji="0" lang="es-ES_tradnl" altLang="es-ES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179" name="Group 1298">
            <a:extLst>
              <a:ext uri="{FF2B5EF4-FFF2-40B4-BE49-F238E27FC236}">
                <a16:creationId xmlns:a16="http://schemas.microsoft.com/office/drawing/2014/main" id="{1914BF4E-FB06-326B-EEAB-B2C2A9C86572}"/>
              </a:ext>
            </a:extLst>
          </p:cNvPr>
          <p:cNvGrpSpPr>
            <a:grpSpLocks/>
          </p:cNvGrpSpPr>
          <p:nvPr/>
        </p:nvGrpSpPr>
        <p:grpSpPr bwMode="auto">
          <a:xfrm>
            <a:off x="8323448" y="4254355"/>
            <a:ext cx="2855510" cy="237959"/>
            <a:chOff x="4039" y="462"/>
            <a:chExt cx="1152" cy="96"/>
          </a:xfrm>
        </p:grpSpPr>
        <p:sp>
          <p:nvSpPr>
            <p:cNvPr id="12294" name="Text Box 1299">
              <a:extLst>
                <a:ext uri="{FF2B5EF4-FFF2-40B4-BE49-F238E27FC236}">
                  <a16:creationId xmlns:a16="http://schemas.microsoft.com/office/drawing/2014/main" id="{B10204AA-CE60-DF7A-A30D-597FCA41CA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03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95" name="Text Box 1300">
              <a:extLst>
                <a:ext uri="{FF2B5EF4-FFF2-40B4-BE49-F238E27FC236}">
                  <a16:creationId xmlns:a16="http://schemas.microsoft.com/office/drawing/2014/main" id="{44EF1DB2-8AD8-8FC7-A2E9-36717FFF822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18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96" name="Text Box 1301">
              <a:extLst>
                <a:ext uri="{FF2B5EF4-FFF2-40B4-BE49-F238E27FC236}">
                  <a16:creationId xmlns:a16="http://schemas.microsoft.com/office/drawing/2014/main" id="{D9397A17-A716-D0E7-A7B3-E7B00873D07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32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97" name="Text Box 1302">
              <a:extLst>
                <a:ext uri="{FF2B5EF4-FFF2-40B4-BE49-F238E27FC236}">
                  <a16:creationId xmlns:a16="http://schemas.microsoft.com/office/drawing/2014/main" id="{578FD125-12D4-0448-D587-74EEAAFD892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471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98" name="Text Box 1303">
              <a:extLst>
                <a:ext uri="{FF2B5EF4-FFF2-40B4-BE49-F238E27FC236}">
                  <a16:creationId xmlns:a16="http://schemas.microsoft.com/office/drawing/2014/main" id="{4B1ABBDD-7751-9D65-5FF4-9680EC63693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615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299" name="Text Box 1304">
              <a:extLst>
                <a:ext uri="{FF2B5EF4-FFF2-40B4-BE49-F238E27FC236}">
                  <a16:creationId xmlns:a16="http://schemas.microsoft.com/office/drawing/2014/main" id="{1E639878-60D9-ED71-B56A-13E42276688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759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00" name="Text Box 1305">
              <a:extLst>
                <a:ext uri="{FF2B5EF4-FFF2-40B4-BE49-F238E27FC236}">
                  <a16:creationId xmlns:a16="http://schemas.microsoft.com/office/drawing/2014/main" id="{A2F4C6D0-CD9D-CEED-AB22-1723B752018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03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2301" name="Text Box 1306">
              <a:extLst>
                <a:ext uri="{FF2B5EF4-FFF2-40B4-BE49-F238E27FC236}">
                  <a16:creationId xmlns:a16="http://schemas.microsoft.com/office/drawing/2014/main" id="{43C633EA-04CF-D53D-9866-11BD28D482F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047" y="462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altLang="es-E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180" name="Group 1307">
            <a:extLst>
              <a:ext uri="{FF2B5EF4-FFF2-40B4-BE49-F238E27FC236}">
                <a16:creationId xmlns:a16="http://schemas.microsoft.com/office/drawing/2014/main" id="{FB5A3D13-55E8-1D65-887F-811D3F69B9C1}"/>
              </a:ext>
            </a:extLst>
          </p:cNvPr>
          <p:cNvGrpSpPr>
            <a:grpSpLocks/>
          </p:cNvGrpSpPr>
          <p:nvPr/>
        </p:nvGrpSpPr>
        <p:grpSpPr bwMode="auto">
          <a:xfrm>
            <a:off x="8325927" y="4251877"/>
            <a:ext cx="2853031" cy="237959"/>
            <a:chOff x="2802" y="2676"/>
            <a:chExt cx="1151" cy="96"/>
          </a:xfrm>
        </p:grpSpPr>
        <p:sp>
          <p:nvSpPr>
            <p:cNvPr id="1181" name="Text Box 1308">
              <a:extLst>
                <a:ext uri="{FF2B5EF4-FFF2-40B4-BE49-F238E27FC236}">
                  <a16:creationId xmlns:a16="http://schemas.microsoft.com/office/drawing/2014/main" id="{4C7346DC-3FC9-80C7-E92C-DB5975F0783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182" name="Text Box 1309">
              <a:extLst>
                <a:ext uri="{FF2B5EF4-FFF2-40B4-BE49-F238E27FC236}">
                  <a16:creationId xmlns:a16="http://schemas.microsoft.com/office/drawing/2014/main" id="{994DC465-1E5A-6D73-A040-9F2A8EDB239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183" name="Text Box 1310">
              <a:extLst>
                <a:ext uri="{FF2B5EF4-FFF2-40B4-BE49-F238E27FC236}">
                  <a16:creationId xmlns:a16="http://schemas.microsoft.com/office/drawing/2014/main" id="{3BD016AD-B78A-0B69-F3EE-E5E4FDA2D48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288" name="Text Box 1311">
              <a:extLst>
                <a:ext uri="{FF2B5EF4-FFF2-40B4-BE49-F238E27FC236}">
                  <a16:creationId xmlns:a16="http://schemas.microsoft.com/office/drawing/2014/main" id="{1C9C5EB8-B14E-56E2-F510-BFCBCD94F5B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289" name="Text Box 1312">
              <a:extLst>
                <a:ext uri="{FF2B5EF4-FFF2-40B4-BE49-F238E27FC236}">
                  <a16:creationId xmlns:a16="http://schemas.microsoft.com/office/drawing/2014/main" id="{157F0E99-B5DA-CE9C-A3F1-E480B9A3E80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290" name="Text Box 1313">
              <a:extLst>
                <a:ext uri="{FF2B5EF4-FFF2-40B4-BE49-F238E27FC236}">
                  <a16:creationId xmlns:a16="http://schemas.microsoft.com/office/drawing/2014/main" id="{6CF6C2B6-B0BC-9DE5-ED31-43534AF2DD1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291" name="Text Box 1314">
              <a:extLst>
                <a:ext uri="{FF2B5EF4-FFF2-40B4-BE49-F238E27FC236}">
                  <a16:creationId xmlns:a16="http://schemas.microsoft.com/office/drawing/2014/main" id="{AAAEF298-33E6-824E-82EC-11483EB9A1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12293" name="Text Box 1315">
              <a:extLst>
                <a:ext uri="{FF2B5EF4-FFF2-40B4-BE49-F238E27FC236}">
                  <a16:creationId xmlns:a16="http://schemas.microsoft.com/office/drawing/2014/main" id="{F9A3F38D-1A31-80D0-A969-A8B36334554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1"/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altLang="es-ES" sz="1600" b="1" i="0" u="none" strike="noStrike" kern="0" cap="none" spc="0" normalizeH="0" baseline="0" noProof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Courier New" panose="02070309020205020404" pitchFamily="49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5010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Puertas lógicas</a:t>
            </a:r>
            <a:endParaRPr lang="es-E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aritmético-lógica </a:t>
            </a:r>
            <a:endParaRPr lang="es-ES_tradnl" altLang="es-ES" dirty="0"/>
          </a:p>
        </p:txBody>
      </p:sp>
      <p:graphicFrame>
        <p:nvGraphicFramePr>
          <p:cNvPr id="10" name="Group 204">
            <a:extLst>
              <a:ext uri="{FF2B5EF4-FFF2-40B4-BE49-F238E27FC236}">
                <a16:creationId xmlns:a16="http://schemas.microsoft.com/office/drawing/2014/main" id="{C6039122-80F4-D477-CBC1-AC129F537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183918"/>
              </p:ext>
            </p:extLst>
          </p:nvPr>
        </p:nvGraphicFramePr>
        <p:xfrm>
          <a:off x="5480049" y="2902705"/>
          <a:ext cx="911225" cy="1598612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OR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5" name="Grupo 44">
            <a:extLst>
              <a:ext uri="{FF2B5EF4-FFF2-40B4-BE49-F238E27FC236}">
                <a16:creationId xmlns:a16="http://schemas.microsoft.com/office/drawing/2014/main" id="{82BD9F79-2EBD-EECA-346E-FEFBD7106802}"/>
              </a:ext>
            </a:extLst>
          </p:cNvPr>
          <p:cNvGrpSpPr/>
          <p:nvPr/>
        </p:nvGrpSpPr>
        <p:grpSpPr>
          <a:xfrm>
            <a:off x="1820862" y="1785253"/>
            <a:ext cx="1919288" cy="958605"/>
            <a:chOff x="1820862" y="2057804"/>
            <a:chExt cx="1919288" cy="958605"/>
          </a:xfrm>
        </p:grpSpPr>
        <p:pic>
          <p:nvPicPr>
            <p:cNvPr id="8" name="Picture 3" descr="and">
              <a:extLst>
                <a:ext uri="{FF2B5EF4-FFF2-40B4-BE49-F238E27FC236}">
                  <a16:creationId xmlns:a16="http://schemas.microsoft.com/office/drawing/2014/main" id="{C43F5E1B-706F-780F-0B7E-C3873E4AA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820862" y="2332196"/>
              <a:ext cx="1919288" cy="684213"/>
            </a:xfrm>
            <a:prstGeom prst="rect">
              <a:avLst/>
            </a:prstGeom>
            <a:noFill/>
          </p:spPr>
        </p:pic>
        <p:sp>
          <p:nvSpPr>
            <p:cNvPr id="11" name="Text Box 39">
              <a:extLst>
                <a:ext uri="{FF2B5EF4-FFF2-40B4-BE49-F238E27FC236}">
                  <a16:creationId xmlns:a16="http://schemas.microsoft.com/office/drawing/2014/main" id="{41B8409D-C918-56AD-EFDE-FBDA599E9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418" y="2057804"/>
              <a:ext cx="6944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AND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 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3279F3A-9F2A-B336-C3CF-55CE060217ED}"/>
              </a:ext>
            </a:extLst>
          </p:cNvPr>
          <p:cNvGrpSpPr/>
          <p:nvPr/>
        </p:nvGrpSpPr>
        <p:grpSpPr>
          <a:xfrm>
            <a:off x="1778000" y="3314008"/>
            <a:ext cx="2005012" cy="794601"/>
            <a:chOff x="1778000" y="3052070"/>
            <a:chExt cx="2005012" cy="794601"/>
          </a:xfrm>
        </p:grpSpPr>
        <p:pic>
          <p:nvPicPr>
            <p:cNvPr id="9" name="Picture 4" descr="or">
              <a:extLst>
                <a:ext uri="{FF2B5EF4-FFF2-40B4-BE49-F238E27FC236}">
                  <a16:creationId xmlns:a16="http://schemas.microsoft.com/office/drawing/2014/main" id="{8ECFACFC-09A9-B961-70E7-292661A38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78000" y="3292634"/>
              <a:ext cx="2005012" cy="554037"/>
            </a:xfrm>
            <a:prstGeom prst="rect">
              <a:avLst/>
            </a:prstGeom>
            <a:noFill/>
          </p:spPr>
        </p:pic>
        <p:sp>
          <p:nvSpPr>
            <p:cNvPr id="12" name="Text Box 41">
              <a:extLst>
                <a:ext uri="{FF2B5EF4-FFF2-40B4-BE49-F238E27FC236}">
                  <a16:creationId xmlns:a16="http://schemas.microsoft.com/office/drawing/2014/main" id="{4197A843-AF69-0CBA-EB5C-4C9B8D3FD8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339" y="3052070"/>
              <a:ext cx="56457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OR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 </a:t>
              </a:r>
            </a:p>
          </p:txBody>
        </p:sp>
      </p:grpSp>
      <p:sp>
        <p:nvSpPr>
          <p:cNvPr id="13" name="Text Box 43">
            <a:extLst>
              <a:ext uri="{FF2B5EF4-FFF2-40B4-BE49-F238E27FC236}">
                <a16:creationId xmlns:a16="http://schemas.microsoft.com/office/drawing/2014/main" id="{678E787E-0798-C745-FBE5-3171C3077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6467" y="423830"/>
            <a:ext cx="683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s-ES" altLang="es-ES" sz="1400" b="1" dirty="0">
                <a:solidFill>
                  <a:srgbClr val="FF9900"/>
                </a:solidFill>
                <a:latin typeface="Tahoma" panose="020B0604030504040204" pitchFamily="34" charset="0"/>
              </a:rPr>
              <a:t>NOT</a:t>
            </a:r>
            <a:r>
              <a:rPr lang="es-ES" altLang="es-ES" sz="1400" dirty="0">
                <a:solidFill>
                  <a:srgbClr val="FF9900"/>
                </a:solidFill>
                <a:latin typeface="Tahoma" panose="020B0604030504040204" pitchFamily="34" charset="0"/>
              </a:rPr>
              <a:t>  </a:t>
            </a:r>
          </a:p>
        </p:txBody>
      </p:sp>
      <p:pic>
        <p:nvPicPr>
          <p:cNvPr id="14" name="Picture 44" descr="not">
            <a:extLst>
              <a:ext uri="{FF2B5EF4-FFF2-40B4-BE49-F238E27FC236}">
                <a16:creationId xmlns:a16="http://schemas.microsoft.com/office/drawing/2014/main" id="{FEA2B027-178D-9303-1B53-F46CEC2C1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031" y="708672"/>
            <a:ext cx="17922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0E3BD842-A21C-BCD0-1B4E-92B3C8CA9883}"/>
              </a:ext>
            </a:extLst>
          </p:cNvPr>
          <p:cNvGrpSpPr/>
          <p:nvPr/>
        </p:nvGrpSpPr>
        <p:grpSpPr>
          <a:xfrm>
            <a:off x="1722437" y="4853766"/>
            <a:ext cx="2117725" cy="948333"/>
            <a:chOff x="1722437" y="4600138"/>
            <a:chExt cx="2117725" cy="948333"/>
          </a:xfrm>
        </p:grpSpPr>
        <p:sp>
          <p:nvSpPr>
            <p:cNvPr id="15" name="Text Box 45">
              <a:extLst>
                <a:ext uri="{FF2B5EF4-FFF2-40B4-BE49-F238E27FC236}">
                  <a16:creationId xmlns:a16="http://schemas.microsoft.com/office/drawing/2014/main" id="{C037E772-55BA-F711-B8E7-C69D30860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9036" y="4600138"/>
              <a:ext cx="68480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XOR 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  <p:pic>
          <p:nvPicPr>
            <p:cNvPr id="16" name="Picture 46" descr="xor">
              <a:extLst>
                <a:ext uri="{FF2B5EF4-FFF2-40B4-BE49-F238E27FC236}">
                  <a16:creationId xmlns:a16="http://schemas.microsoft.com/office/drawing/2014/main" id="{D3317927-0897-0EC1-8498-268EFECAB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437" y="4876959"/>
              <a:ext cx="2117725" cy="67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7" name="Group 202">
            <a:extLst>
              <a:ext uri="{FF2B5EF4-FFF2-40B4-BE49-F238E27FC236}">
                <a16:creationId xmlns:a16="http://schemas.microsoft.com/office/drawing/2014/main" id="{D5DE4E51-BFD6-DA94-5625-DC997D1D4C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277540"/>
              </p:ext>
            </p:extLst>
          </p:nvPr>
        </p:nvGraphicFramePr>
        <p:xfrm>
          <a:off x="4160355" y="4368165"/>
          <a:ext cx="912812" cy="1598612"/>
        </p:xfrm>
        <a:graphic>
          <a:graphicData uri="http://schemas.openxmlformats.org/drawingml/2006/table">
            <a:tbl>
              <a:tblPr/>
              <a:tblGrid>
                <a:gridCol w="258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XOR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Group 203">
            <a:extLst>
              <a:ext uri="{FF2B5EF4-FFF2-40B4-BE49-F238E27FC236}">
                <a16:creationId xmlns:a16="http://schemas.microsoft.com/office/drawing/2014/main" id="{C080BF21-0EFD-AAA2-E637-767FD048A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046966"/>
              </p:ext>
            </p:extLst>
          </p:nvPr>
        </p:nvGraphicFramePr>
        <p:xfrm>
          <a:off x="4116816" y="1655842"/>
          <a:ext cx="911225" cy="1598612"/>
        </p:xfrm>
        <a:graphic>
          <a:graphicData uri="http://schemas.openxmlformats.org/drawingml/2006/table">
            <a:tbl>
              <a:tblPr/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36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AND</a:t>
                      </a:r>
                      <a:endParaRPr kumimoji="0" lang="es-ES" sz="1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6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marL="0" marR="0" marT="36001" marB="3600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Group 201">
            <a:extLst>
              <a:ext uri="{FF2B5EF4-FFF2-40B4-BE49-F238E27FC236}">
                <a16:creationId xmlns:a16="http://schemas.microsoft.com/office/drawing/2014/main" id="{8DD97A76-2537-2AF0-4BC9-24AD159E91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768986"/>
              </p:ext>
            </p:extLst>
          </p:nvPr>
        </p:nvGraphicFramePr>
        <p:xfrm>
          <a:off x="10455274" y="566615"/>
          <a:ext cx="563563" cy="1049816"/>
        </p:xfrm>
        <a:graphic>
          <a:graphicData uri="http://schemas.openxmlformats.org/drawingml/2006/table">
            <a:tbl>
              <a:tblPr/>
              <a:tblGrid>
                <a:gridCol w="28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18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NOT</a:t>
                      </a:r>
                      <a:endParaRPr kumimoji="0" lang="es-E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3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Z</a:t>
                      </a: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_tradnl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s-ES" sz="12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35977" marB="3597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6" name="Grupo 45">
            <a:extLst>
              <a:ext uri="{FF2B5EF4-FFF2-40B4-BE49-F238E27FC236}">
                <a16:creationId xmlns:a16="http://schemas.microsoft.com/office/drawing/2014/main" id="{EF58A99B-0434-F5AE-78A8-7BD020A6D6BE}"/>
              </a:ext>
            </a:extLst>
          </p:cNvPr>
          <p:cNvGrpSpPr/>
          <p:nvPr/>
        </p:nvGrpSpPr>
        <p:grpSpPr>
          <a:xfrm>
            <a:off x="8364882" y="2170980"/>
            <a:ext cx="1695450" cy="826305"/>
            <a:chOff x="8364882" y="1810425"/>
            <a:chExt cx="1695450" cy="826305"/>
          </a:xfrm>
        </p:grpSpPr>
        <p:pic>
          <p:nvPicPr>
            <p:cNvPr id="20" name="Picture 139" descr="nand">
              <a:extLst>
                <a:ext uri="{FF2B5EF4-FFF2-40B4-BE49-F238E27FC236}">
                  <a16:creationId xmlns:a16="http://schemas.microsoft.com/office/drawing/2014/main" id="{BB41027E-996F-0EB1-824C-AA3032946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882" y="2081105"/>
              <a:ext cx="1695450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 Box 39">
              <a:extLst>
                <a:ext uri="{FF2B5EF4-FFF2-40B4-BE49-F238E27FC236}">
                  <a16:creationId xmlns:a16="http://schemas.microsoft.com/office/drawing/2014/main" id="{F740BF2C-A162-C660-C6AE-EF7BB7A4C7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6467" y="1810425"/>
              <a:ext cx="832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NAND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 </a:t>
              </a: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4FD2D074-3D3E-02BB-7075-60D32C674F27}"/>
              </a:ext>
            </a:extLst>
          </p:cNvPr>
          <p:cNvGrpSpPr/>
          <p:nvPr/>
        </p:nvGrpSpPr>
        <p:grpSpPr>
          <a:xfrm>
            <a:off x="8364882" y="3579146"/>
            <a:ext cx="1892300" cy="789019"/>
            <a:chOff x="8364882" y="3285193"/>
            <a:chExt cx="1892300" cy="789019"/>
          </a:xfrm>
        </p:grpSpPr>
        <p:pic>
          <p:nvPicPr>
            <p:cNvPr id="22" name="Picture 141" descr="nor">
              <a:extLst>
                <a:ext uri="{FF2B5EF4-FFF2-40B4-BE49-F238E27FC236}">
                  <a16:creationId xmlns:a16="http://schemas.microsoft.com/office/drawing/2014/main" id="{C793DF16-8312-8CA2-D314-71B7E3DE5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882" y="3518587"/>
              <a:ext cx="1892300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41">
              <a:extLst>
                <a:ext uri="{FF2B5EF4-FFF2-40B4-BE49-F238E27FC236}">
                  <a16:creationId xmlns:a16="http://schemas.microsoft.com/office/drawing/2014/main" id="{54B9C5BE-7337-ABDC-BBDF-CB4324D539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9814" y="3285193"/>
              <a:ext cx="7024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NOR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 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E23627C0-7E2C-945E-FFA2-5BB78333597D}"/>
              </a:ext>
            </a:extLst>
          </p:cNvPr>
          <p:cNvGrpSpPr/>
          <p:nvPr/>
        </p:nvGrpSpPr>
        <p:grpSpPr>
          <a:xfrm>
            <a:off x="8427587" y="5007654"/>
            <a:ext cx="1766887" cy="823041"/>
            <a:chOff x="8490295" y="4818015"/>
            <a:chExt cx="1766887" cy="823041"/>
          </a:xfrm>
        </p:grpSpPr>
        <p:pic>
          <p:nvPicPr>
            <p:cNvPr id="23" name="Picture 142" descr="xnor">
              <a:extLst>
                <a:ext uri="{FF2B5EF4-FFF2-40B4-BE49-F238E27FC236}">
                  <a16:creationId xmlns:a16="http://schemas.microsoft.com/office/drawing/2014/main" id="{625FBF0D-4F5C-E3B0-2FD3-0798847743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0295" y="5121943"/>
              <a:ext cx="176688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 Box 45">
              <a:extLst>
                <a:ext uri="{FF2B5EF4-FFF2-40B4-BE49-F238E27FC236}">
                  <a16:creationId xmlns:a16="http://schemas.microsoft.com/office/drawing/2014/main" id="{D05F377D-9171-5FE5-B378-AF971678E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94950" y="4818015"/>
              <a:ext cx="82266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SzTx/>
                <a:buFontTx/>
                <a:buNone/>
              </a:pPr>
              <a:r>
                <a:rPr lang="es-ES" altLang="es-ES" sz="1400" b="1" dirty="0">
                  <a:solidFill>
                    <a:srgbClr val="FF9900"/>
                  </a:solidFill>
                  <a:latin typeface="Tahoma" panose="020B0604030504040204" pitchFamily="34" charset="0"/>
                </a:rPr>
                <a:t>NXOR </a:t>
              </a:r>
              <a:r>
                <a:rPr lang="es-ES" altLang="es-ES" sz="1400" dirty="0">
                  <a:solidFill>
                    <a:srgbClr val="FF9900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13776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Circuito semisumador</a:t>
            </a:r>
            <a:endParaRPr lang="es-E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aritmético-lógica</a:t>
            </a:r>
          </a:p>
        </p:txBody>
      </p:sp>
      <p:pic>
        <p:nvPicPr>
          <p:cNvPr id="717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7" t="32631" r="19727" b="21463"/>
          <a:stretch>
            <a:fillRect/>
          </a:stretch>
        </p:blipFill>
        <p:spPr bwMode="auto">
          <a:xfrm>
            <a:off x="3128271" y="1554721"/>
            <a:ext cx="7810488" cy="444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66734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Sumador total</a:t>
            </a:r>
            <a:endParaRPr lang="es-E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aritmético-lógica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149297" y="2062215"/>
            <a:ext cx="5077650" cy="416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173098" y="198139"/>
            <a:ext cx="4468496" cy="1461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85997" y="1659459"/>
            <a:ext cx="2464382" cy="463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2194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Sumador total</a:t>
            </a:r>
            <a:endParaRPr lang="es-E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aritmético-lógica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4" t="30403" r="25635" b="21463"/>
          <a:stretch>
            <a:fillRect/>
          </a:stretch>
        </p:blipFill>
        <p:spPr bwMode="auto">
          <a:xfrm>
            <a:off x="2268272" y="1407479"/>
            <a:ext cx="8353425" cy="506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72683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Ejemplo: ALU 74181</a:t>
            </a:r>
            <a:endParaRPr lang="es-E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Unidad aritmético-lógica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2" t="29723" r="20464" b="25536"/>
          <a:stretch>
            <a:fillRect/>
          </a:stretch>
        </p:blipFill>
        <p:spPr bwMode="auto">
          <a:xfrm>
            <a:off x="7715490" y="677862"/>
            <a:ext cx="4208462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120" y="2200455"/>
            <a:ext cx="6324297" cy="416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171" y="1012849"/>
            <a:ext cx="2075428" cy="11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7579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endParaRPr lang="es-ES" altLang="es-ES" dirty="0"/>
          </a:p>
          <a:p>
            <a:r>
              <a:rPr lang="es-ES" altLang="es-ES" dirty="0"/>
              <a:t>Unidad aritmético-lógica</a:t>
            </a:r>
          </a:p>
          <a:p>
            <a:endParaRPr lang="es-ES" altLang="es-ES" dirty="0"/>
          </a:p>
          <a:p>
            <a:r>
              <a:rPr lang="es-ES" altLang="es-ES" dirty="0"/>
              <a:t>Unidad de control</a:t>
            </a:r>
          </a:p>
          <a:p>
            <a:endParaRPr lang="es-ES_tradnl" dirty="0"/>
          </a:p>
          <a:p>
            <a:r>
              <a:rPr lang="es-ES_tradnl" dirty="0"/>
              <a:t>Registros generales</a:t>
            </a:r>
          </a:p>
          <a:p>
            <a:pPr lvl="1"/>
            <a:r>
              <a:rPr lang="es-ES_tradnl" dirty="0"/>
              <a:t>Almacenamiento </a:t>
            </a:r>
            <a:br>
              <a:rPr lang="es-ES_tradnl" dirty="0"/>
            </a:br>
            <a:r>
              <a:rPr lang="es-ES_tradnl" dirty="0"/>
              <a:t>temporal de datos</a:t>
            </a:r>
          </a:p>
          <a:p>
            <a:pPr lvl="2"/>
            <a:endParaRPr lang="es-ES_tradnl" dirty="0"/>
          </a:p>
          <a:p>
            <a:endParaRPr lang="es-ES_tradn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A61B04F-33ED-8A04-379E-263135384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altLang="es-ES" dirty="0"/>
              <a:t>Unidad Central de Proceso</a:t>
            </a:r>
            <a:endParaRPr lang="es-ES" dirty="0"/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CPU</a:t>
            </a:r>
            <a:endParaRPr lang="es-ES_tradnl" dirty="0"/>
          </a:p>
        </p:txBody>
      </p:sp>
      <p:pic>
        <p:nvPicPr>
          <p:cNvPr id="29" name="Picture 47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45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0566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6" y="1481138"/>
            <a:ext cx="4825686" cy="4841875"/>
          </a:xfrm>
        </p:spPr>
        <p:txBody>
          <a:bodyPr/>
          <a:lstStyle/>
          <a:p>
            <a:r>
              <a:rPr lang="es-ES_tradnl" dirty="0"/>
              <a:t>Registros específicos</a:t>
            </a:r>
          </a:p>
          <a:p>
            <a:pPr lvl="2"/>
            <a:endParaRPr lang="es-ES_tradnl" dirty="0"/>
          </a:p>
          <a:p>
            <a:pPr lvl="1"/>
            <a:r>
              <a:rPr lang="es-ES_tradnl" dirty="0"/>
              <a:t>MAR (</a:t>
            </a:r>
            <a:r>
              <a:rPr lang="es-ES_tradnl" dirty="0" err="1"/>
              <a:t>Memory</a:t>
            </a:r>
            <a:r>
              <a:rPr lang="es-ES_tradnl" dirty="0"/>
              <a:t> </a:t>
            </a:r>
            <a:r>
              <a:rPr lang="es-ES_tradnl" dirty="0" err="1"/>
              <a:t>Address</a:t>
            </a:r>
            <a:r>
              <a:rPr lang="es-ES_tradnl" dirty="0"/>
              <a:t> </a:t>
            </a:r>
            <a:r>
              <a:rPr lang="es-ES_tradnl" dirty="0" err="1"/>
              <a:t>Register</a:t>
            </a:r>
            <a:r>
              <a:rPr lang="es-ES_tradnl" dirty="0"/>
              <a:t>, Registro de Direcciones de Memoria)</a:t>
            </a:r>
          </a:p>
          <a:p>
            <a:pPr lvl="2"/>
            <a:r>
              <a:rPr lang="es-ES_tradnl" dirty="0"/>
              <a:t>Dirección de memoria a la </a:t>
            </a:r>
            <a:br>
              <a:rPr lang="es-ES_tradnl" dirty="0"/>
            </a:br>
            <a:r>
              <a:rPr lang="es-ES_tradnl" dirty="0"/>
              <a:t>que se está accediendo</a:t>
            </a:r>
          </a:p>
          <a:p>
            <a:pPr lvl="2"/>
            <a:endParaRPr lang="es-ES_tradnl" dirty="0"/>
          </a:p>
          <a:p>
            <a:pPr lvl="1"/>
            <a:r>
              <a:rPr lang="es-ES_tradnl" dirty="0"/>
              <a:t>MDR (</a:t>
            </a:r>
            <a:r>
              <a:rPr lang="es-ES_tradnl" dirty="0" err="1"/>
              <a:t>Memory</a:t>
            </a:r>
            <a:r>
              <a:rPr lang="es-ES_tradnl" dirty="0"/>
              <a:t> Data </a:t>
            </a:r>
            <a:r>
              <a:rPr lang="es-ES_tradnl" dirty="0" err="1"/>
              <a:t>Register</a:t>
            </a:r>
            <a:r>
              <a:rPr lang="es-ES_tradnl" dirty="0"/>
              <a:t>, </a:t>
            </a:r>
            <a:br>
              <a:rPr lang="es-ES_tradnl" dirty="0"/>
            </a:br>
            <a:r>
              <a:rPr lang="es-ES_tradnl" dirty="0"/>
              <a:t>Registro de Datos de Memoria)</a:t>
            </a:r>
          </a:p>
          <a:p>
            <a:pPr lvl="2"/>
            <a:r>
              <a:rPr lang="es-ES_tradnl" dirty="0"/>
              <a:t>Datos leídos/escritos de/en memoria</a:t>
            </a:r>
          </a:p>
          <a:p>
            <a:endParaRPr lang="es-ES_tradn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D329236-CD45-DB0D-F82C-0E194680F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altLang="es-ES" dirty="0"/>
              <a:t>Unidad Central de Proceso</a:t>
            </a:r>
            <a:endParaRPr lang="es-ES" dirty="0"/>
          </a:p>
          <a:p>
            <a:endParaRPr lang="es-ES" dirty="0"/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CPU</a:t>
            </a:r>
            <a:endParaRPr lang="es-ES_tradnl" dirty="0"/>
          </a:p>
        </p:txBody>
      </p:sp>
      <p:pic>
        <p:nvPicPr>
          <p:cNvPr id="10" name="Picture 475">
            <a:extLst>
              <a:ext uri="{FF2B5EF4-FFF2-40B4-BE49-F238E27FC236}">
                <a16:creationId xmlns:a16="http://schemas.microsoft.com/office/drawing/2014/main" id="{BA1052DE-A93B-CD89-0E1D-8F9118B29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45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07872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pPr lvl="1"/>
            <a:endParaRPr lang="es-ES_tradnl" dirty="0"/>
          </a:p>
          <a:p>
            <a:r>
              <a:rPr lang="es-ES_tradnl" dirty="0"/>
              <a:t>Antes de Von Neumann </a:t>
            </a:r>
          </a:p>
          <a:p>
            <a:pPr lvl="1"/>
            <a:r>
              <a:rPr lang="es-ES_tradnl" dirty="0"/>
              <a:t>Los programas eran cableados</a:t>
            </a:r>
          </a:p>
          <a:p>
            <a:pPr lvl="1"/>
            <a:r>
              <a:rPr lang="es-ES_tradnl" dirty="0"/>
              <a:t>No existía una memoria</a:t>
            </a:r>
          </a:p>
          <a:p>
            <a:pPr lvl="1"/>
            <a:endParaRPr lang="es-ES_tradnl" dirty="0"/>
          </a:p>
          <a:p>
            <a:r>
              <a:rPr lang="es-ES_tradnl" dirty="0"/>
              <a:t>Von Neumann introdujo</a:t>
            </a:r>
          </a:p>
          <a:p>
            <a:pPr lvl="1"/>
            <a:r>
              <a:rPr lang="es-ES_tradnl" dirty="0"/>
              <a:t>Diversas unidades </a:t>
            </a:r>
            <a:r>
              <a:rPr lang="es-ES_tradnl" b="1" dirty="0"/>
              <a:t>funcionales</a:t>
            </a:r>
            <a:r>
              <a:rPr lang="es-ES_tradnl" dirty="0"/>
              <a:t> independientes e interconectadas</a:t>
            </a:r>
          </a:p>
          <a:p>
            <a:pPr lvl="1"/>
            <a:r>
              <a:rPr lang="es-ES_tradnl" dirty="0"/>
              <a:t>Entre ellas una memoria para </a:t>
            </a:r>
            <a:r>
              <a:rPr lang="es-ES_tradnl" dirty="0">
                <a:sym typeface="Wingdings" pitchFamily="2" charset="2"/>
              </a:rPr>
              <a:t>almacenar programas </a:t>
            </a:r>
            <a:br>
              <a:rPr lang="es-ES_tradnl" dirty="0">
                <a:sym typeface="Wingdings" pitchFamily="2" charset="2"/>
              </a:rPr>
            </a:br>
            <a:r>
              <a:rPr lang="es-ES_tradnl" dirty="0">
                <a:sym typeface="Wingdings" pitchFamily="2" charset="2"/>
              </a:rPr>
              <a:t>y datos</a:t>
            </a:r>
          </a:p>
        </p:txBody>
      </p:sp>
      <p:grpSp>
        <p:nvGrpSpPr>
          <p:cNvPr id="26" name="Grupo 25"/>
          <p:cNvGrpSpPr/>
          <p:nvPr/>
        </p:nvGrpSpPr>
        <p:grpSpPr>
          <a:xfrm>
            <a:off x="6535102" y="3343275"/>
            <a:ext cx="4413966" cy="2796387"/>
            <a:chOff x="3858415" y="2473323"/>
            <a:chExt cx="5046700" cy="3197244"/>
          </a:xfrm>
        </p:grpSpPr>
        <p:grpSp>
          <p:nvGrpSpPr>
            <p:cNvPr id="25" name="Grupo 24"/>
            <p:cNvGrpSpPr/>
            <p:nvPr/>
          </p:nvGrpSpPr>
          <p:grpSpPr>
            <a:xfrm>
              <a:off x="3858415" y="3750474"/>
              <a:ext cx="5046700" cy="642942"/>
              <a:chOff x="4182265" y="3472666"/>
              <a:chExt cx="5046700" cy="642942"/>
            </a:xfrm>
          </p:grpSpPr>
          <p:sp>
            <p:nvSpPr>
              <p:cNvPr id="9" name="6 Rectángulo"/>
              <p:cNvSpPr/>
              <p:nvPr/>
            </p:nvSpPr>
            <p:spPr bwMode="auto">
              <a:xfrm>
                <a:off x="6062673" y="3472666"/>
                <a:ext cx="1285884" cy="642942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s-ES_tradnl" sz="1600" b="1" dirty="0">
                    <a:solidFill>
                      <a:schemeClr val="bg1"/>
                    </a:solidFill>
                  </a:rPr>
                  <a:t>Control</a:t>
                </a:r>
              </a:p>
            </p:txBody>
          </p:sp>
          <p:sp>
            <p:nvSpPr>
              <p:cNvPr id="10" name="7 Rectángulo"/>
              <p:cNvSpPr/>
              <p:nvPr/>
            </p:nvSpPr>
            <p:spPr bwMode="auto">
              <a:xfrm>
                <a:off x="4182265" y="3472666"/>
                <a:ext cx="1285884" cy="642942"/>
              </a:xfrm>
              <a:prstGeom prst="rect">
                <a:avLst/>
              </a:prstGeom>
              <a:solidFill>
                <a:srgbClr val="66FFF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s-ES_tradnl" sz="1600" b="1" dirty="0"/>
                  <a:t>Entrada</a:t>
                </a:r>
              </a:p>
            </p:txBody>
          </p:sp>
          <p:sp>
            <p:nvSpPr>
              <p:cNvPr id="11" name="8 Rectángulo"/>
              <p:cNvSpPr/>
              <p:nvPr/>
            </p:nvSpPr>
            <p:spPr bwMode="auto">
              <a:xfrm>
                <a:off x="7943081" y="3472666"/>
                <a:ext cx="1285884" cy="642942"/>
              </a:xfrm>
              <a:prstGeom prst="rect">
                <a:avLst/>
              </a:prstGeom>
              <a:solidFill>
                <a:srgbClr val="66FF6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s-ES_tradnl" sz="1600" b="1" dirty="0"/>
                  <a:t>Salida</a:t>
                </a:r>
              </a:p>
            </p:txBody>
          </p:sp>
        </p:grpSp>
        <p:sp>
          <p:nvSpPr>
            <p:cNvPr id="12" name="9 Rectángulo"/>
            <p:cNvSpPr/>
            <p:nvPr/>
          </p:nvSpPr>
          <p:spPr bwMode="auto">
            <a:xfrm>
              <a:off x="5738823" y="2473323"/>
              <a:ext cx="1285884" cy="64294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600" b="1" dirty="0"/>
                <a:t>Memoria</a:t>
              </a:r>
            </a:p>
          </p:txBody>
        </p:sp>
        <p:sp>
          <p:nvSpPr>
            <p:cNvPr id="13" name="10 Rectángulo"/>
            <p:cNvSpPr/>
            <p:nvPr/>
          </p:nvSpPr>
          <p:spPr bwMode="auto">
            <a:xfrm>
              <a:off x="5203038" y="5027625"/>
              <a:ext cx="2357454" cy="64294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s-ES_tradnl" sz="1600" b="1" dirty="0"/>
                <a:t>Aritmética y lógica</a:t>
              </a:r>
            </a:p>
          </p:txBody>
        </p:sp>
        <p:cxnSp>
          <p:nvCxnSpPr>
            <p:cNvPr id="14" name="15 Conector recto de flecha"/>
            <p:cNvCxnSpPr>
              <a:stCxn id="10" idx="3"/>
              <a:endCxn id="9" idx="1"/>
            </p:cNvCxnSpPr>
            <p:nvPr/>
          </p:nvCxnSpPr>
          <p:spPr bwMode="auto">
            <a:xfrm>
              <a:off x="5144299" y="4071945"/>
              <a:ext cx="594524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15" name="28 Conector recto de flecha"/>
            <p:cNvCxnSpPr>
              <a:stCxn id="9" idx="0"/>
              <a:endCxn id="12" idx="2"/>
            </p:cNvCxnSpPr>
            <p:nvPr/>
          </p:nvCxnSpPr>
          <p:spPr bwMode="auto">
            <a:xfrm flipV="1">
              <a:off x="6381765" y="3116265"/>
              <a:ext cx="0" cy="634209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16" name="30 Conector recto de flecha"/>
            <p:cNvCxnSpPr>
              <a:stCxn id="9" idx="2"/>
              <a:endCxn id="13" idx="0"/>
            </p:cNvCxnSpPr>
            <p:nvPr/>
          </p:nvCxnSpPr>
          <p:spPr bwMode="auto">
            <a:xfrm>
              <a:off x="6381765" y="4393416"/>
              <a:ext cx="0" cy="634209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  <p:cxnSp>
          <p:nvCxnSpPr>
            <p:cNvPr id="17" name="32 Conector recto de flecha"/>
            <p:cNvCxnSpPr>
              <a:stCxn id="9" idx="3"/>
              <a:endCxn id="11" idx="1"/>
            </p:cNvCxnSpPr>
            <p:nvPr/>
          </p:nvCxnSpPr>
          <p:spPr bwMode="auto">
            <a:xfrm>
              <a:off x="7024707" y="4071945"/>
              <a:ext cx="594524" cy="0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triangle" w="lg" len="lg"/>
              <a:tailEnd type="triangle" w="lg" len="lg"/>
            </a:ln>
            <a:effectLst/>
          </p:spPr>
        </p:cxnSp>
      </p:grpSp>
      <p:sp>
        <p:nvSpPr>
          <p:cNvPr id="36" name="6 Rectángulo"/>
          <p:cNvSpPr/>
          <p:nvPr/>
        </p:nvSpPr>
        <p:spPr bwMode="auto">
          <a:xfrm>
            <a:off x="7345279" y="1158875"/>
            <a:ext cx="2681546" cy="16196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s-ES_tradnl" b="1" dirty="0"/>
              <a:t>Computador</a:t>
            </a:r>
          </a:p>
        </p:txBody>
      </p:sp>
    </p:spTree>
    <p:extLst>
      <p:ext uri="{BB962C8B-B14F-4D97-AF65-F5344CB8AC3E}">
        <p14:creationId xmlns:p14="http://schemas.microsoft.com/office/powerpoint/2010/main" val="24048579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6" y="1481138"/>
            <a:ext cx="4252930" cy="4841875"/>
          </a:xfrm>
        </p:spPr>
        <p:txBody>
          <a:bodyPr/>
          <a:lstStyle/>
          <a:p>
            <a:r>
              <a:rPr lang="es-ES_tradnl" dirty="0"/>
              <a:t>Registros específicos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IR (</a:t>
            </a:r>
            <a:r>
              <a:rPr lang="es-ES_tradnl" dirty="0" err="1"/>
              <a:t>Instruction</a:t>
            </a:r>
            <a:r>
              <a:rPr lang="es-ES_tradnl" dirty="0"/>
              <a:t> </a:t>
            </a:r>
            <a:r>
              <a:rPr lang="es-ES_tradnl" dirty="0" err="1"/>
              <a:t>Register</a:t>
            </a:r>
            <a:r>
              <a:rPr lang="es-ES_tradnl" dirty="0"/>
              <a:t>, Registro de Instrucción)</a:t>
            </a:r>
          </a:p>
          <a:p>
            <a:pPr lvl="2"/>
            <a:r>
              <a:rPr lang="es-ES_tradnl" dirty="0"/>
              <a:t>Instrucción que se está ejecutando actualmente 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PC (</a:t>
            </a:r>
            <a:r>
              <a:rPr lang="es-ES_tradnl" dirty="0" err="1"/>
              <a:t>Program</a:t>
            </a:r>
            <a:r>
              <a:rPr lang="es-ES_tradnl" dirty="0"/>
              <a:t> </a:t>
            </a:r>
            <a:r>
              <a:rPr lang="es-ES_tradnl" dirty="0" err="1"/>
              <a:t>Counter</a:t>
            </a:r>
            <a:r>
              <a:rPr lang="es-ES_tradnl" dirty="0"/>
              <a:t>, Contador de Programa)</a:t>
            </a:r>
          </a:p>
          <a:p>
            <a:pPr lvl="2"/>
            <a:r>
              <a:rPr lang="es-ES_tradnl" dirty="0"/>
              <a:t>Dirección de la siguiente instrucción que debe ejecutarse</a:t>
            </a:r>
          </a:p>
          <a:p>
            <a:endParaRPr lang="es-ES_tradn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060A648-C55D-5D4B-243B-362C21F604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altLang="es-ES" dirty="0"/>
              <a:t>Unidad Central de Proceso</a:t>
            </a:r>
            <a:endParaRPr lang="es-ES" dirty="0"/>
          </a:p>
          <a:p>
            <a:endParaRPr lang="es-ES" dirty="0"/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altLang="es-ES" dirty="0"/>
              <a:t>CPU</a:t>
            </a:r>
            <a:endParaRPr lang="es-ES_tradnl" dirty="0"/>
          </a:p>
        </p:txBody>
      </p:sp>
      <p:pic>
        <p:nvPicPr>
          <p:cNvPr id="10" name="Picture 475">
            <a:extLst>
              <a:ext uri="{FF2B5EF4-FFF2-40B4-BE49-F238E27FC236}">
                <a16:creationId xmlns:a16="http://schemas.microsoft.com/office/drawing/2014/main" id="{3A40CA62-6218-9861-F697-244B2C74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45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57184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5006556" cy="4841875"/>
          </a:xfrm>
        </p:spPr>
        <p:txBody>
          <a:bodyPr/>
          <a:lstStyle/>
          <a:p>
            <a:endParaRPr lang="es-ES" altLang="es-ES" dirty="0"/>
          </a:p>
          <a:p>
            <a:r>
              <a:rPr lang="es-ES" altLang="es-ES" dirty="0"/>
              <a:t>Transporta la dirección de la posición de memoria (o puerto de periférico) que interviene en el tráfico de información</a:t>
            </a:r>
          </a:p>
          <a:p>
            <a:endParaRPr lang="es-ES" altLang="es-ES" dirty="0"/>
          </a:p>
          <a:p>
            <a:r>
              <a:rPr lang="es-ES" altLang="es-ES" dirty="0"/>
              <a:t>Suele ser unidireccional</a:t>
            </a:r>
          </a:p>
          <a:p>
            <a:endParaRPr lang="es-ES_tradnl" dirty="0"/>
          </a:p>
          <a:p>
            <a:r>
              <a:rPr lang="es-ES_tradnl" dirty="0"/>
              <a:t>Se conecta al registro </a:t>
            </a:r>
            <a:br>
              <a:rPr lang="es-ES_tradnl" dirty="0"/>
            </a:br>
            <a:r>
              <a:rPr lang="es-ES_tradnl" dirty="0"/>
              <a:t>MAR de la CPU</a:t>
            </a:r>
          </a:p>
          <a:p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Bus de direcciones</a:t>
            </a:r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Conexión CPU - memoria</a:t>
            </a:r>
            <a:endParaRPr lang="es-ES_tradnl" dirty="0"/>
          </a:p>
        </p:txBody>
      </p:sp>
      <p:pic>
        <p:nvPicPr>
          <p:cNvPr id="9" name="Picture 475">
            <a:extLst>
              <a:ext uri="{FF2B5EF4-FFF2-40B4-BE49-F238E27FC236}">
                <a16:creationId xmlns:a16="http://schemas.microsoft.com/office/drawing/2014/main" id="{2D6DE3D5-EB34-AD3E-7F81-A355C6E8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45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59961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endParaRPr lang="es-ES" altLang="es-ES" dirty="0"/>
          </a:p>
          <a:p>
            <a:r>
              <a:rPr lang="es-ES" altLang="es-ES" dirty="0"/>
              <a:t>Transporta los datos que se transfieren entre las unidades</a:t>
            </a:r>
          </a:p>
          <a:p>
            <a:endParaRPr lang="es-ES" altLang="es-ES" dirty="0"/>
          </a:p>
          <a:p>
            <a:r>
              <a:rPr lang="es-ES" altLang="es-ES" dirty="0"/>
              <a:t>Suele ser bidireccional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Se conecta al registro </a:t>
            </a:r>
            <a:br>
              <a:rPr lang="es-ES_tradnl" dirty="0"/>
            </a:br>
            <a:r>
              <a:rPr lang="es-ES_tradnl" dirty="0"/>
              <a:t>MDR de la CPU</a:t>
            </a:r>
          </a:p>
          <a:p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Bus de datos</a:t>
            </a:r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Conexión CPU - memoria</a:t>
            </a:r>
            <a:endParaRPr lang="es-ES_tradnl" dirty="0"/>
          </a:p>
        </p:txBody>
      </p:sp>
      <p:pic>
        <p:nvPicPr>
          <p:cNvPr id="9" name="Picture 475">
            <a:extLst>
              <a:ext uri="{FF2B5EF4-FFF2-40B4-BE49-F238E27FC236}">
                <a16:creationId xmlns:a16="http://schemas.microsoft.com/office/drawing/2014/main" id="{77D270AC-AF70-9E7F-4B31-D2981922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45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11984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4574477" cy="4841875"/>
          </a:xfrm>
        </p:spPr>
        <p:txBody>
          <a:bodyPr/>
          <a:lstStyle/>
          <a:p>
            <a:r>
              <a:rPr lang="es-ES_tradnl" dirty="0"/>
              <a:t>Gestiona la comunicación indicando</a:t>
            </a:r>
          </a:p>
          <a:p>
            <a:pPr lvl="1"/>
            <a:r>
              <a:rPr lang="es-ES" altLang="es-ES" dirty="0"/>
              <a:t>La dirección de la transferencia de datos</a:t>
            </a:r>
          </a:p>
          <a:p>
            <a:pPr lvl="1"/>
            <a:r>
              <a:rPr lang="es-ES" altLang="es-ES" dirty="0"/>
              <a:t>Temporización de la transmisión</a:t>
            </a:r>
          </a:p>
          <a:p>
            <a:pPr lvl="1"/>
            <a:r>
              <a:rPr lang="es-ES" altLang="es-ES" dirty="0"/>
              <a:t>Posibles interrupciones</a:t>
            </a:r>
            <a:endParaRPr lang="es-ES_tradnl" dirty="0"/>
          </a:p>
          <a:p>
            <a:r>
              <a:rPr lang="es-ES" altLang="es-ES" dirty="0"/>
              <a:t>Señales de control</a:t>
            </a:r>
          </a:p>
          <a:p>
            <a:pPr lvl="1"/>
            <a:r>
              <a:rPr lang="es-ES" altLang="es-ES" dirty="0"/>
              <a:t>parten de la CPU</a:t>
            </a:r>
          </a:p>
          <a:p>
            <a:r>
              <a:rPr lang="es-ES" altLang="es-ES" dirty="0"/>
              <a:t>Señales de estado</a:t>
            </a:r>
          </a:p>
          <a:p>
            <a:pPr lvl="1"/>
            <a:r>
              <a:rPr lang="es-ES" altLang="es-ES" dirty="0"/>
              <a:t>llegan a la CPU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Bus de control</a:t>
            </a:r>
          </a:p>
        </p:txBody>
      </p:sp>
      <p:sp>
        <p:nvSpPr>
          <p:cNvPr id="31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Conexión CPU - memoria</a:t>
            </a:r>
            <a:endParaRPr lang="es-ES_tradnl" dirty="0"/>
          </a:p>
        </p:txBody>
      </p:sp>
      <p:pic>
        <p:nvPicPr>
          <p:cNvPr id="9" name="Picture 475">
            <a:extLst>
              <a:ext uri="{FF2B5EF4-FFF2-40B4-BE49-F238E27FC236}">
                <a16:creationId xmlns:a16="http://schemas.microsoft.com/office/drawing/2014/main" id="{6DC27C20-2CA4-F4C6-DA8E-D2E503E90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89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1960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>
            <a:spLocks noChangeArrowheads="1"/>
          </p:cNvSpPr>
          <p:nvPr/>
        </p:nvSpPr>
        <p:spPr bwMode="gray">
          <a:xfrm>
            <a:off x="1386673" y="4627138"/>
            <a:ext cx="4320791" cy="1608539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b="1" kern="0" dirty="0">
                <a:solidFill>
                  <a:srgbClr val="000000"/>
                </a:solidFill>
              </a:rPr>
              <a:t>CPU</a:t>
            </a:r>
            <a:endParaRPr lang="es-ES" sz="1400" kern="0" dirty="0">
              <a:solidFill>
                <a:srgbClr val="000000"/>
              </a:solidFill>
            </a:endParaRP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1) 	Pone la dirección de memoria a leer en el MAR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2)	Activa la señal RD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3)	Espera la señal READY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9)	Recoge el dato del MDR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10)	Desactiva la señal RD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/>
              <a:t>Operación de lectura</a:t>
            </a:r>
            <a:endParaRPr lang="es-ES" dirty="0"/>
          </a:p>
        </p:txBody>
      </p:sp>
      <p:sp>
        <p:nvSpPr>
          <p:cNvPr id="9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/>
              <a:t>Conexión CPU - memoria</a:t>
            </a:r>
            <a:endParaRPr lang="es-ES_tradnl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gray">
          <a:xfrm>
            <a:off x="753626" y="1768614"/>
            <a:ext cx="4953838" cy="189003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s-ES" sz="1400" b="1" kern="0" dirty="0">
              <a:solidFill>
                <a:srgbClr val="000000"/>
              </a:solidFill>
              <a:latin typeface="+mn-lt"/>
            </a:endParaRPr>
          </a:p>
          <a:p>
            <a:pPr marL="182563" indent="-182563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b="1" kern="0" dirty="0">
                <a:solidFill>
                  <a:srgbClr val="000000"/>
                </a:solidFill>
                <a:latin typeface="+mn-lt"/>
              </a:rPr>
              <a:t>Memoria </a:t>
            </a:r>
            <a:r>
              <a:rPr lang="es-ES" sz="1400" kern="0" dirty="0">
                <a:solidFill>
                  <a:srgbClr val="000000"/>
                </a:solidFill>
                <a:latin typeface="+mn-lt"/>
              </a:rPr>
              <a:t>(espera señal)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4)	Recoge la dirección de memoria del bus de direcciones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5)	Decodifica la dirección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6)	Copia palabra decodificada al bus de datos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7)	Activa señal READY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_tradnl" sz="1400" kern="0" dirty="0">
                <a:solidFill>
                  <a:srgbClr val="000000"/>
                </a:solidFill>
                <a:latin typeface="+mn-lt"/>
              </a:rPr>
              <a:t>8)	Espera desactivación de RD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11)	Desactiva READY</a:t>
            </a:r>
          </a:p>
        </p:txBody>
      </p:sp>
      <p:pic>
        <p:nvPicPr>
          <p:cNvPr id="5" name="Picture 475">
            <a:extLst>
              <a:ext uri="{FF2B5EF4-FFF2-40B4-BE49-F238E27FC236}">
                <a16:creationId xmlns:a16="http://schemas.microsoft.com/office/drawing/2014/main" id="{D14E34F6-CF57-29A5-AD79-5E22119FF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89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418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/>
          <p:cNvSpPr>
            <a:spLocks noChangeArrowheads="1"/>
          </p:cNvSpPr>
          <p:nvPr/>
        </p:nvSpPr>
        <p:spPr bwMode="gray">
          <a:xfrm>
            <a:off x="1157896" y="4553837"/>
            <a:ext cx="4564429" cy="1690006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b="1" kern="0" dirty="0">
                <a:solidFill>
                  <a:srgbClr val="000000"/>
                </a:solidFill>
              </a:rPr>
              <a:t>CPU</a:t>
            </a:r>
            <a:endParaRPr lang="es-ES" sz="1400" kern="0" dirty="0">
              <a:solidFill>
                <a:srgbClr val="000000"/>
              </a:solidFill>
            </a:endParaRP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1) 	Pone la dirección de memoria a escribir en el MAR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2)	Pone dato en MDR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3)	Activa la señal WR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4)	Espera la señal READY</a:t>
            </a:r>
          </a:p>
          <a:p>
            <a:pPr marL="266700" lvl="1" indent="-266700" algn="l"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</a:rPr>
              <a:t>10)	Desactiva la señal WR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Operación de escritura</a:t>
            </a:r>
          </a:p>
        </p:txBody>
      </p:sp>
      <p:sp>
        <p:nvSpPr>
          <p:cNvPr id="9" name="30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/>
              <a:t>Conexión CPU - memoria</a:t>
            </a:r>
            <a:endParaRPr lang="es-ES_tradnl" dirty="0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gray">
          <a:xfrm>
            <a:off x="200967" y="1597828"/>
            <a:ext cx="5521358" cy="1890032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2563" indent="-182563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endParaRPr lang="es-ES" sz="1400" b="1" kern="0" dirty="0">
              <a:solidFill>
                <a:srgbClr val="000000"/>
              </a:solidFill>
              <a:latin typeface="+mn-lt"/>
            </a:endParaRPr>
          </a:p>
          <a:p>
            <a:pPr marL="182563" indent="-182563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b="1" kern="0" dirty="0">
                <a:solidFill>
                  <a:srgbClr val="000000"/>
                </a:solidFill>
                <a:latin typeface="+mn-lt"/>
              </a:rPr>
              <a:t>Memoria </a:t>
            </a:r>
            <a:r>
              <a:rPr lang="es-ES" sz="1400" kern="0" dirty="0">
                <a:solidFill>
                  <a:srgbClr val="000000"/>
                </a:solidFill>
                <a:latin typeface="+mn-lt"/>
              </a:rPr>
              <a:t>(espera señal)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5)	Recoge la dirección de memoria del bus de direcciones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6)	Decodifica la dirección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7)	Copia el contenido del bus de datos en la palabra decodificada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8)	Activa señal READY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_tradnl" sz="1400" kern="0" dirty="0">
                <a:solidFill>
                  <a:srgbClr val="000000"/>
                </a:solidFill>
                <a:latin typeface="+mn-lt"/>
              </a:rPr>
              <a:t>9)	Espera desactivación de WR</a:t>
            </a:r>
          </a:p>
          <a:p>
            <a:pPr marL="266700" lvl="1" indent="-266700" algn="l" eaLnBrk="0" fontAlgn="auto" hangingPunct="0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defRPr/>
            </a:pPr>
            <a:r>
              <a:rPr lang="es-ES" sz="1400" kern="0" dirty="0">
                <a:solidFill>
                  <a:srgbClr val="000000"/>
                </a:solidFill>
                <a:latin typeface="+mn-lt"/>
              </a:rPr>
              <a:t>11)	Desactiva READY</a:t>
            </a:r>
          </a:p>
        </p:txBody>
      </p:sp>
      <p:pic>
        <p:nvPicPr>
          <p:cNvPr id="5" name="Picture 475">
            <a:extLst>
              <a:ext uri="{FF2B5EF4-FFF2-40B4-BE49-F238E27FC236}">
                <a16:creationId xmlns:a16="http://schemas.microsoft.com/office/drawing/2014/main" id="{1CDA0BD7-61ED-2392-921A-E5ABF824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847894" y="394310"/>
            <a:ext cx="6055181" cy="5841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999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4001721" cy="4841875"/>
          </a:xfrm>
        </p:spPr>
        <p:txBody>
          <a:bodyPr/>
          <a:lstStyle/>
          <a:p>
            <a:pPr lvl="1"/>
            <a:endParaRPr lang="es-ES_tradnl" dirty="0"/>
          </a:p>
          <a:p>
            <a:pPr lvl="0"/>
            <a:r>
              <a:rPr lang="es-ES_tradnl" dirty="0"/>
              <a:t>Memoria de 32 palabras de 8 bits</a:t>
            </a:r>
          </a:p>
          <a:p>
            <a:pPr lvl="1"/>
            <a:endParaRPr lang="es-ES_tradnl" dirty="0"/>
          </a:p>
          <a:p>
            <a:pPr lvl="0"/>
            <a:r>
              <a:rPr lang="es-ES_tradnl" dirty="0"/>
              <a:t>Entrada por teclado</a:t>
            </a:r>
          </a:p>
          <a:p>
            <a:pPr lvl="1"/>
            <a:endParaRPr lang="es-ES_tradnl" dirty="0"/>
          </a:p>
          <a:p>
            <a:pPr lvl="0"/>
            <a:r>
              <a:rPr lang="es-ES_tradnl" dirty="0"/>
              <a:t>Salida por pantalla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Ejemplo de computador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2BFE7E-F8B9-4C03-F74B-6D70D7D12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88" y="1147798"/>
            <a:ext cx="6573934" cy="50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46585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pPr lvl="0"/>
            <a:endParaRPr lang="es-ES_tradnl" dirty="0"/>
          </a:p>
          <a:p>
            <a:pPr lvl="0"/>
            <a:r>
              <a:rPr lang="es-ES_tradnl" dirty="0"/>
              <a:t>Instrucciones de 8 bits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Lenguaje máquina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  <a:endParaRPr lang="es-E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22" y="2537166"/>
            <a:ext cx="47625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CD9F37-4F99-B155-FCD5-DDFAE368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42" y="3033482"/>
            <a:ext cx="6460050" cy="278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8925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288925" y="1316334"/>
            <a:ext cx="5267813" cy="1728317"/>
          </a:xfrm>
        </p:spPr>
        <p:txBody>
          <a:bodyPr/>
          <a:lstStyle/>
          <a:p>
            <a:r>
              <a:rPr lang="es-ES" dirty="0"/>
              <a:t>Escribir un programa que sume 2 números tomados del teclado y saque el resultado por pantalla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  <a:endParaRPr lang="es-ES" dirty="0"/>
          </a:p>
        </p:txBody>
      </p:sp>
      <p:sp>
        <p:nvSpPr>
          <p:cNvPr id="10" name="Rectangle 1030"/>
          <p:cNvSpPr>
            <a:spLocks noChangeArrowheads="1"/>
          </p:cNvSpPr>
          <p:nvPr/>
        </p:nvSpPr>
        <p:spPr bwMode="auto">
          <a:xfrm>
            <a:off x="1148156" y="3044650"/>
            <a:ext cx="4066939" cy="335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ENT M(29)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ENT M(30)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CAR R0,M(29)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MOV R1,R0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CAR R0,M(30)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SUM R0,R1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ALM M(31),R0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latin typeface="Consolas" panose="020B0609020204030204" pitchFamily="49" charset="0"/>
              </a:rPr>
              <a:t>SAL M(31)</a:t>
            </a:r>
          </a:p>
        </p:txBody>
      </p:sp>
      <p:sp>
        <p:nvSpPr>
          <p:cNvPr id="11" name="Rectangle 1030"/>
          <p:cNvSpPr>
            <a:spLocks noChangeArrowheads="1"/>
          </p:cNvSpPr>
          <p:nvPr/>
        </p:nvSpPr>
        <p:spPr bwMode="auto">
          <a:xfrm>
            <a:off x="1148156" y="3044651"/>
            <a:ext cx="4066939" cy="3351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ENT M(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29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)       000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11101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ENT M(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30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)       000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11110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CAR R0,M(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29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r>
              <a:rPr lang="es-ES_tradnl" sz="2200" dirty="0">
                <a:latin typeface="Consolas" panose="020B0609020204030204" pitchFamily="49" charset="0"/>
              </a:rPr>
              <a:t>    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010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11101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MOV </a:t>
            </a:r>
            <a:r>
              <a:rPr lang="es-ES_tradnl" sz="2200" dirty="0">
                <a:solidFill>
                  <a:srgbClr val="990000"/>
                </a:solidFill>
                <a:latin typeface="Consolas" panose="020B0609020204030204" pitchFamily="49" charset="0"/>
              </a:rPr>
              <a:t>R1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R0       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s-ES_tradnl" sz="2200" dirty="0">
                <a:latin typeface="Consolas" panose="020B0609020204030204" pitchFamily="49" charset="0"/>
              </a:rPr>
              <a:t>0</a:t>
            </a:r>
            <a:r>
              <a:rPr lang="es-ES_tradnl" sz="2200" dirty="0">
                <a:solidFill>
                  <a:srgbClr val="990000"/>
                </a:solidFill>
                <a:latin typeface="Consolas" panose="020B0609020204030204" pitchFamily="49" charset="0"/>
              </a:rPr>
              <a:t>01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00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CAR R0,M(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30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r>
              <a:rPr lang="es-ES_tradnl" sz="2200" dirty="0">
                <a:latin typeface="Consolas" panose="020B0609020204030204" pitchFamily="49" charset="0"/>
              </a:rPr>
              <a:t>    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010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11110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SUM </a:t>
            </a:r>
            <a:r>
              <a:rPr lang="es-ES_tradnl" sz="2200" dirty="0">
                <a:solidFill>
                  <a:srgbClr val="990000"/>
                </a:solidFill>
                <a:latin typeface="Consolas" panose="020B0609020204030204" pitchFamily="49" charset="0"/>
              </a:rPr>
              <a:t>R0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R1       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101</a:t>
            </a:r>
            <a:r>
              <a:rPr lang="es-ES_tradnl" sz="2200" dirty="0">
                <a:latin typeface="Consolas" panose="020B0609020204030204" pitchFamily="49" charset="0"/>
              </a:rPr>
              <a:t>0</a:t>
            </a:r>
            <a:r>
              <a:rPr lang="es-ES_tradnl" sz="2200" dirty="0">
                <a:solidFill>
                  <a:srgbClr val="990000"/>
                </a:solidFill>
                <a:latin typeface="Consolas" panose="020B0609020204030204" pitchFamily="49" charset="0"/>
              </a:rPr>
              <a:t>00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01</a:t>
            </a:r>
          </a:p>
          <a:p>
            <a:pPr marL="342900" indent="-342900" algn="l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ALM M(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31</a:t>
            </a: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),R0    011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11111</a:t>
            </a:r>
          </a:p>
          <a:p>
            <a:pPr marL="342900" indent="-342900" algn="just">
              <a:spcBef>
                <a:spcPct val="20000"/>
              </a:spcBef>
            </a:pPr>
            <a:r>
              <a:rPr lang="es-ES_tradnl" sz="2200" dirty="0">
                <a:solidFill>
                  <a:srgbClr val="0000FF"/>
                </a:solidFill>
                <a:latin typeface="Consolas" panose="020B0609020204030204" pitchFamily="49" charset="0"/>
              </a:rPr>
              <a:t>SAL M(31)       001</a:t>
            </a:r>
            <a:r>
              <a:rPr lang="es-ES_tradnl" sz="2200" dirty="0">
                <a:solidFill>
                  <a:srgbClr val="008000"/>
                </a:solidFill>
                <a:latin typeface="Consolas" panose="020B0609020204030204" pitchFamily="49" charset="0"/>
              </a:rPr>
              <a:t>11111</a:t>
            </a:r>
            <a:endParaRPr lang="es-ES_tradnl" sz="2200" dirty="0">
              <a:latin typeface="Consolas" panose="020B0609020204030204" pitchFamily="49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CD41304D-3C0D-FFF1-D4CC-CA464916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22" y="2537166"/>
            <a:ext cx="4762500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2A5666C7-4117-947E-3EA3-4A5B8E492DA0}"/>
              </a:ext>
            </a:extLst>
          </p:cNvPr>
          <p:cNvSpPr txBox="1">
            <a:spLocks/>
          </p:cNvSpPr>
          <p:nvPr/>
        </p:nvSpPr>
        <p:spPr bwMode="auto">
          <a:xfrm>
            <a:off x="7179425" y="177927"/>
            <a:ext cx="5012575" cy="21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b="1" dirty="0">
                <a:solidFill>
                  <a:srgbClr val="000000"/>
                </a:solidFill>
                <a:latin typeface="+mn-lt"/>
                <a:cs typeface="+mn-cs"/>
              </a:rPr>
              <a:t>Código	Instrucción		</a:t>
            </a: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b="1" u="sng" dirty="0">
                <a:solidFill>
                  <a:srgbClr val="000000"/>
                </a:solidFill>
                <a:latin typeface="+mn-lt"/>
                <a:cs typeface="+mn-cs"/>
              </a:rPr>
              <a:t>nemotécnico	máquina	Descripción</a:t>
            </a:r>
            <a:r>
              <a:rPr lang="es-ES_tradnl" sz="1400" b="1" u="sng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ENT M(m)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000mmmmm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memoria	 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teclado</a:t>
            </a:r>
            <a:endParaRPr lang="es-ES_tradnl" sz="1400" dirty="0">
              <a:solidFill>
                <a:srgbClr val="000000"/>
              </a:solidFill>
              <a:latin typeface="Consolas" panose="020B0609020204030204" pitchFamily="49" charset="0"/>
              <a:cs typeface="+mn-cs"/>
              <a:sym typeface="Symbol" pitchFamily="18" charset="2"/>
            </a:endParaRP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SAL M(m)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001mmmmm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pantalla	 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memoria</a:t>
            </a: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CAR R0,M(m)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010mmmmm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Registro	 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memoria </a:t>
            </a: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ALM M(m),R0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011mmmmm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memoria 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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 Registro</a:t>
            </a: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MOV </a:t>
            </a:r>
            <a:r>
              <a:rPr lang="es-ES_tradnl" sz="1400" dirty="0" err="1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Rx,Ry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100-xxyy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Rx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 </a:t>
            </a:r>
            <a:r>
              <a:rPr lang="es-ES_tradnl" sz="14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Ry</a:t>
            </a:r>
            <a:endParaRPr lang="es-ES_tradnl" sz="1400" dirty="0">
              <a:solidFill>
                <a:srgbClr val="000000"/>
              </a:solidFill>
              <a:latin typeface="Consolas" panose="020B0609020204030204" pitchFamily="49" charset="0"/>
              <a:cs typeface="+mn-cs"/>
              <a:sym typeface="Symbol" pitchFamily="18" charset="2"/>
            </a:endParaRPr>
          </a:p>
          <a:p>
            <a:pPr marL="0" indent="0" algn="just" eaLnBrk="1" hangingPunct="1">
              <a:buClrTx/>
              <a:buSzTx/>
              <a:buNone/>
              <a:tabLst>
                <a:tab pos="1431925" algn="l"/>
                <a:tab pos="2690813" algn="l"/>
                <a:tab pos="3675063" algn="l"/>
              </a:tabLst>
              <a:defRPr/>
            </a:pPr>
            <a:r>
              <a:rPr lang="es-ES_tradnl" sz="1400" dirty="0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SUM </a:t>
            </a:r>
            <a:r>
              <a:rPr lang="es-ES_tradnl" sz="1400" dirty="0" err="1">
                <a:solidFill>
                  <a:srgbClr val="0000FF"/>
                </a:solidFill>
                <a:latin typeface="Consolas" panose="020B0609020204030204" pitchFamily="49" charset="0"/>
                <a:cs typeface="+mn-cs"/>
              </a:rPr>
              <a:t>Rx,Ry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latin typeface="Consolas" panose="020B0609020204030204" pitchFamily="49" charset="0"/>
                <a:cs typeface="+mn-cs"/>
              </a:rPr>
              <a:t>101-xxyy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Rx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</a:rPr>
              <a:t>	</a:t>
            </a:r>
            <a:r>
              <a:rPr lang="es-ES_tradnl" sz="1400" dirty="0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 </a:t>
            </a:r>
            <a:r>
              <a:rPr lang="es-ES_tradnl" sz="1400" dirty="0" err="1">
                <a:solidFill>
                  <a:srgbClr val="000000"/>
                </a:solidFill>
                <a:latin typeface="Consolas" panose="020B0609020204030204" pitchFamily="49" charset="0"/>
                <a:cs typeface="+mn-cs"/>
                <a:sym typeface="Symbol" pitchFamily="18" charset="2"/>
              </a:rPr>
              <a:t>Rx+Ry</a:t>
            </a:r>
            <a:endParaRPr lang="es-ES_tradnl" sz="1400" dirty="0">
              <a:solidFill>
                <a:srgbClr val="000000"/>
              </a:solidFill>
              <a:latin typeface="Consolas" panose="020B0609020204030204" pitchFamily="49" charset="0"/>
              <a:cs typeface="+mn-cs"/>
            </a:endParaRPr>
          </a:p>
          <a:p>
            <a:endParaRPr lang="es-ES_tradnl" sz="1400" kern="0" dirty="0">
              <a:latin typeface="Consolas" panose="020B0609020204030204" pitchFamily="49" charset="0"/>
            </a:endParaRPr>
          </a:p>
          <a:p>
            <a:endParaRPr lang="es-ES" sz="1400" kern="0" dirty="0">
              <a:latin typeface="Consolas" panose="020B0609020204030204" pitchFamily="49" charset="0"/>
            </a:endParaRPr>
          </a:p>
          <a:p>
            <a:endParaRPr lang="es-ES" sz="1400" kern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78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4740275" cy="4841875"/>
          </a:xfrm>
        </p:spPr>
        <p:txBody>
          <a:bodyPr/>
          <a:lstStyle/>
          <a:p>
            <a:r>
              <a:rPr lang="es-ES" altLang="es-ES" dirty="0"/>
              <a:t>Fase 1: captación o búsqueda de instrucción</a:t>
            </a:r>
          </a:p>
          <a:p>
            <a:pPr lvl="1"/>
            <a:r>
              <a:rPr lang="es-ES_tradnl" altLang="es-ES" dirty="0"/>
              <a:t>Se traslada una instrucción desde la memoria hasta el registro IR de la CPU</a:t>
            </a:r>
            <a:endParaRPr lang="es-ES" altLang="es-ES" dirty="0"/>
          </a:p>
          <a:p>
            <a:pPr lvl="1"/>
            <a:endParaRPr lang="es-ES" altLang="es-ES" dirty="0"/>
          </a:p>
          <a:p>
            <a:pPr lvl="1"/>
            <a:r>
              <a:rPr lang="es-ES" altLang="es-ES" dirty="0"/>
              <a:t>MAR </a:t>
            </a:r>
            <a:r>
              <a:rPr lang="es-ES" altLang="es-ES" dirty="0">
                <a:sym typeface="Symbol" panose="05050102010706020507" pitchFamily="18" charset="2"/>
              </a:rPr>
              <a:t></a:t>
            </a:r>
            <a:r>
              <a:rPr lang="es-ES" altLang="es-ES" dirty="0"/>
              <a:t> PC, RD</a:t>
            </a:r>
          </a:p>
          <a:p>
            <a:pPr lvl="1"/>
            <a:r>
              <a:rPr lang="es-ES" altLang="es-ES" dirty="0"/>
              <a:t>PC </a:t>
            </a:r>
            <a:r>
              <a:rPr lang="es-ES" altLang="es-ES" dirty="0">
                <a:sym typeface="Symbol" panose="05050102010706020507" pitchFamily="18" charset="2"/>
              </a:rPr>
              <a:t></a:t>
            </a:r>
            <a:r>
              <a:rPr lang="es-ES" altLang="es-ES" dirty="0"/>
              <a:t> PC+1</a:t>
            </a:r>
          </a:p>
          <a:p>
            <a:pPr lvl="1"/>
            <a:r>
              <a:rPr lang="es-ES" altLang="es-ES" dirty="0"/>
              <a:t>MDR </a:t>
            </a:r>
            <a:r>
              <a:rPr lang="es-ES" altLang="es-ES" dirty="0">
                <a:sym typeface="Symbol" panose="05050102010706020507" pitchFamily="18" charset="2"/>
              </a:rPr>
              <a:t></a:t>
            </a:r>
            <a:r>
              <a:rPr lang="es-ES" altLang="es-ES" dirty="0"/>
              <a:t> M(MAR)</a:t>
            </a:r>
          </a:p>
          <a:p>
            <a:pPr lvl="1"/>
            <a:r>
              <a:rPr lang="es-ES" altLang="es-ES" dirty="0"/>
              <a:t>IR </a:t>
            </a:r>
            <a:r>
              <a:rPr lang="es-ES" altLang="es-ES" dirty="0">
                <a:sym typeface="Symbol" panose="05050102010706020507" pitchFamily="18" charset="2"/>
              </a:rPr>
              <a:t></a:t>
            </a:r>
            <a:r>
              <a:rPr lang="es-ES" altLang="es-ES" dirty="0"/>
              <a:t> MDR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Fases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81BCF7-9FD7-52A7-316C-20FE77026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288" y="1147798"/>
            <a:ext cx="6573934" cy="50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658496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6" y="1158875"/>
            <a:ext cx="5281294" cy="5164138"/>
          </a:xfrm>
        </p:spPr>
        <p:txBody>
          <a:bodyPr/>
          <a:lstStyle/>
          <a:p>
            <a:endParaRPr lang="es-ES" dirty="0"/>
          </a:p>
          <a:p>
            <a:r>
              <a:rPr lang="es-ES" dirty="0">
                <a:highlight>
                  <a:srgbClr val="00FFFF"/>
                </a:highlight>
              </a:rPr>
              <a:t>Unidad de entrada</a:t>
            </a:r>
          </a:p>
          <a:p>
            <a:pPr lvl="1"/>
            <a:r>
              <a:rPr lang="es-ES" dirty="0"/>
              <a:t>A través de ella, la computadora acepta los datos e instrucciones que provienen del exterior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>
                <a:highlight>
                  <a:srgbClr val="00FF00"/>
                </a:highlight>
              </a:rPr>
              <a:t>Unidad de salida</a:t>
            </a:r>
          </a:p>
          <a:p>
            <a:pPr lvl="1"/>
            <a:r>
              <a:rPr lang="es-ES" dirty="0"/>
              <a:t>Proporciona mensajes y resultados al exterior de las operaciones que realiza la computadora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DB2AFA-D815-DF30-ADB0-FA17EB31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611514"/>
            <a:ext cx="5735574" cy="36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6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8095221" cy="4841875"/>
          </a:xfrm>
        </p:spPr>
        <p:txBody>
          <a:bodyPr/>
          <a:lstStyle/>
          <a:p>
            <a:r>
              <a:rPr lang="es-ES" altLang="es-ES" dirty="0"/>
              <a:t>Fase 2: decodificación de instrucción</a:t>
            </a:r>
          </a:p>
          <a:p>
            <a:pPr lvl="1"/>
            <a:r>
              <a:rPr lang="es-ES" altLang="es-ES" dirty="0"/>
              <a:t>La unidad de control interpreta la instrucción que se encuentra en el registro IR</a:t>
            </a:r>
          </a:p>
          <a:p>
            <a:pPr lvl="1"/>
            <a:endParaRPr lang="es-ES" altLang="es-ES" dirty="0"/>
          </a:p>
          <a:p>
            <a:r>
              <a:rPr lang="es-ES" altLang="es-ES" dirty="0"/>
              <a:t>Fase 3: ejecución</a:t>
            </a:r>
          </a:p>
          <a:p>
            <a:pPr lvl="1"/>
            <a:r>
              <a:rPr lang="es-ES" altLang="es-ES" dirty="0"/>
              <a:t>La UC realiza las operaciones que implica la instrucción</a:t>
            </a:r>
          </a:p>
          <a:p>
            <a:pPr lvl="2"/>
            <a:r>
              <a:rPr lang="es-ES" altLang="es-ES" dirty="0"/>
              <a:t>Genera señales de control necesarias</a:t>
            </a:r>
            <a:endParaRPr lang="es-ES_tradnl" altLang="es-ES" dirty="0"/>
          </a:p>
          <a:p>
            <a:pPr lvl="1"/>
            <a:r>
              <a:rPr lang="es-ES" altLang="es-ES" dirty="0"/>
              <a:t>En caso necesario, lee los </a:t>
            </a:r>
            <a:r>
              <a:rPr lang="es-ES" altLang="es-ES" dirty="0" err="1"/>
              <a:t>operandos</a:t>
            </a:r>
            <a:r>
              <a:rPr lang="es-ES" altLang="es-ES" dirty="0"/>
              <a:t> requeridos desde memoria</a:t>
            </a:r>
          </a:p>
          <a:p>
            <a:pPr lvl="2"/>
            <a:r>
              <a:rPr lang="es-ES" altLang="es-ES" dirty="0"/>
              <a:t>[Rn </a:t>
            </a:r>
            <a:r>
              <a:rPr lang="es-ES" altLang="es-ES" dirty="0">
                <a:sym typeface="Symbol" panose="05050102010706020507" pitchFamily="18" charset="2"/>
              </a:rPr>
              <a:t> </a:t>
            </a:r>
            <a:r>
              <a:rPr lang="es-ES" altLang="es-ES" dirty="0"/>
              <a:t>OPERANDO]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Fases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</a:p>
        </p:txBody>
      </p:sp>
    </p:spTree>
    <p:extLst>
      <p:ext uri="{BB962C8B-B14F-4D97-AF65-F5344CB8AC3E}">
        <p14:creationId xmlns:p14="http://schemas.microsoft.com/office/powerpoint/2010/main" val="15423126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7612264" cy="4841875"/>
          </a:xfrm>
        </p:spPr>
        <p:txBody>
          <a:bodyPr/>
          <a:lstStyle/>
          <a:p>
            <a:r>
              <a:rPr lang="es-ES" dirty="0"/>
              <a:t>Para ejecutar un programa, primero éste debe introducirse en la memoria de la computadora</a:t>
            </a:r>
          </a:p>
          <a:p>
            <a:pPr lvl="1"/>
            <a:r>
              <a:rPr lang="es-ES" dirty="0"/>
              <a:t>De esto se encarga un programa del sistema operativo denominado cargador</a:t>
            </a:r>
          </a:p>
          <a:p>
            <a:r>
              <a:rPr lang="es-ES" dirty="0"/>
              <a:t>Una vez cargado el programa, el SO indica al computador que pase el control a la primera instrucción del programa cargado</a:t>
            </a:r>
          </a:p>
          <a:p>
            <a:pPr lvl="1"/>
            <a:r>
              <a:rPr lang="es-ES_tradnl" dirty="0"/>
              <a:t>Inicializa el PC con la dirección de la primera instrucción del programa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Carga de programas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Ejecución de instrucciones</a:t>
            </a:r>
          </a:p>
        </p:txBody>
      </p:sp>
    </p:spTree>
    <p:extLst>
      <p:ext uri="{BB962C8B-B14F-4D97-AF65-F5344CB8AC3E}">
        <p14:creationId xmlns:p14="http://schemas.microsoft.com/office/powerpoint/2010/main" val="251751921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22"/>
          <p:cNvSpPr>
            <a:spLocks noChangeArrowheads="1"/>
          </p:cNvSpPr>
          <p:nvPr/>
        </p:nvSpPr>
        <p:spPr bwMode="gray">
          <a:xfrm>
            <a:off x="4375044" y="0"/>
            <a:ext cx="2124075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4" name="Rectangle 422">
            <a:extLst>
              <a:ext uri="{FF2B5EF4-FFF2-40B4-BE49-F238E27FC236}">
                <a16:creationId xmlns:a16="http://schemas.microsoft.com/office/drawing/2014/main" id="{15F04299-E11C-7254-5D13-FF5598211D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1043" y="0"/>
            <a:ext cx="2124075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C2B1E5E0-1ADB-B11E-64D2-F65845F1D8C7}"/>
              </a:ext>
            </a:extLst>
          </p:cNvPr>
          <p:cNvGrpSpPr>
            <a:grpSpLocks/>
          </p:cNvGrpSpPr>
          <p:nvPr/>
        </p:nvGrpSpPr>
        <p:grpSpPr bwMode="auto">
          <a:xfrm>
            <a:off x="4663968" y="3810000"/>
            <a:ext cx="6340475" cy="2362200"/>
            <a:chOff x="1142" y="2400"/>
            <a:chExt cx="3994" cy="1488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013B7303-6154-AE8C-EDCE-85FAD2D70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400"/>
              <a:ext cx="3994" cy="14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8A276766-FBE1-C23B-CBDB-649BA1E16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44"/>
              <a:ext cx="1214" cy="247"/>
            </a:xfrm>
            <a:custGeom>
              <a:avLst/>
              <a:gdLst>
                <a:gd name="T0" fmla="*/ 1214 w 1214"/>
                <a:gd name="T1" fmla="*/ 65 h 216"/>
                <a:gd name="T2" fmla="*/ 1214 w 1214"/>
                <a:gd name="T3" fmla="*/ 216 h 216"/>
                <a:gd name="T4" fmla="*/ 0 w 1214"/>
                <a:gd name="T5" fmla="*/ 211 h 216"/>
                <a:gd name="T6" fmla="*/ 0 w 1214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4"/>
                <a:gd name="T13" fmla="*/ 0 h 216"/>
                <a:gd name="T14" fmla="*/ 1214 w 1214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4" h="216">
                  <a:moveTo>
                    <a:pt x="1214" y="65"/>
                  </a:moveTo>
                  <a:lnTo>
                    <a:pt x="1214" y="216"/>
                  </a:lnTo>
                  <a:lnTo>
                    <a:pt x="0" y="211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C7CFD11B-E954-3DCF-500B-392FFD143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2659"/>
              <a:ext cx="974" cy="144"/>
              <a:chOff x="1105" y="2611"/>
              <a:chExt cx="974" cy="144"/>
            </a:xfrm>
          </p:grpSpPr>
          <p:grpSp>
            <p:nvGrpSpPr>
              <p:cNvPr id="30131" name="Group 6">
                <a:extLst>
                  <a:ext uri="{FF2B5EF4-FFF2-40B4-BE49-F238E27FC236}">
                    <a16:creationId xmlns:a16="http://schemas.microsoft.com/office/drawing/2014/main" id="{B676F498-1782-C74E-0AA1-77E9A7582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2628"/>
                <a:ext cx="720" cy="96"/>
                <a:chOff x="2448" y="3168"/>
                <a:chExt cx="720" cy="96"/>
              </a:xfrm>
            </p:grpSpPr>
            <p:sp>
              <p:nvSpPr>
                <p:cNvPr id="30133" name="Text Box 7">
                  <a:extLst>
                    <a:ext uri="{FF2B5EF4-FFF2-40B4-BE49-F238E27FC236}">
                      <a16:creationId xmlns:a16="http://schemas.microsoft.com/office/drawing/2014/main" id="{FA9208C6-ECFC-06F1-CE33-364A146B16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34" name="Text Box 8">
                  <a:extLst>
                    <a:ext uri="{FF2B5EF4-FFF2-40B4-BE49-F238E27FC236}">
                      <a16:creationId xmlns:a16="http://schemas.microsoft.com/office/drawing/2014/main" id="{7DD083C9-9A02-11AA-2D15-1DD29CFD58D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35" name="Text Box 9">
                  <a:extLst>
                    <a:ext uri="{FF2B5EF4-FFF2-40B4-BE49-F238E27FC236}">
                      <a16:creationId xmlns:a16="http://schemas.microsoft.com/office/drawing/2014/main" id="{664CBB62-471C-48D9-248D-49198BFFC6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36" name="Text Box 10">
                  <a:extLst>
                    <a:ext uri="{FF2B5EF4-FFF2-40B4-BE49-F238E27FC236}">
                      <a16:creationId xmlns:a16="http://schemas.microsoft.com/office/drawing/2014/main" id="{016C9594-71D6-DD11-FFBA-CF1071EDE0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37" name="Text Box 11">
                  <a:extLst>
                    <a:ext uri="{FF2B5EF4-FFF2-40B4-BE49-F238E27FC236}">
                      <a16:creationId xmlns:a16="http://schemas.microsoft.com/office/drawing/2014/main" id="{7EDD5992-DDF4-B76D-5A21-A0F8DE9438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132" name="Text Box 12">
                <a:extLst>
                  <a:ext uri="{FF2B5EF4-FFF2-40B4-BE49-F238E27FC236}">
                    <a16:creationId xmlns:a16="http://schemas.microsoft.com/office/drawing/2014/main" id="{F242EE8E-BF4B-60F1-5179-FECF8A83DD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9" y="2611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MAR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Text Box 13">
              <a:extLst>
                <a:ext uri="{FF2B5EF4-FFF2-40B4-BE49-F238E27FC236}">
                  <a16:creationId xmlns:a16="http://schemas.microsoft.com/office/drawing/2014/main" id="{00D2B351-F531-A9F0-6761-38B5091539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2447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CPU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8B90EF3F-ACBB-7194-270D-4D647DAA2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5" y="3175"/>
              <a:ext cx="957" cy="538"/>
              <a:chOff x="692" y="2993"/>
              <a:chExt cx="768" cy="538"/>
            </a:xfrm>
          </p:grpSpPr>
          <p:sp>
            <p:nvSpPr>
              <p:cNvPr id="30129" name="Freeform 15">
                <a:extLst>
                  <a:ext uri="{FF2B5EF4-FFF2-40B4-BE49-F238E27FC236}">
                    <a16:creationId xmlns:a16="http://schemas.microsoft.com/office/drawing/2014/main" id="{0D20B8E3-DF7D-24C9-39BC-E7F53AF4F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" y="2993"/>
                <a:ext cx="768" cy="538"/>
              </a:xfrm>
              <a:custGeom>
                <a:avLst/>
                <a:gdLst>
                  <a:gd name="T0" fmla="*/ 0 w 480"/>
                  <a:gd name="T1" fmla="*/ 0 h 336"/>
                  <a:gd name="T2" fmla="*/ 192 w 480"/>
                  <a:gd name="T3" fmla="*/ 0 h 336"/>
                  <a:gd name="T4" fmla="*/ 240 w 480"/>
                  <a:gd name="T5" fmla="*/ 96 h 336"/>
                  <a:gd name="T6" fmla="*/ 288 w 480"/>
                  <a:gd name="T7" fmla="*/ 0 h 336"/>
                  <a:gd name="T8" fmla="*/ 480 w 480"/>
                  <a:gd name="T9" fmla="*/ 0 h 336"/>
                  <a:gd name="T10" fmla="*/ 336 w 480"/>
                  <a:gd name="T11" fmla="*/ 336 h 336"/>
                  <a:gd name="T12" fmla="*/ 144 w 480"/>
                  <a:gd name="T13" fmla="*/ 336 h 336"/>
                  <a:gd name="T14" fmla="*/ 0 w 480"/>
                  <a:gd name="T15" fmla="*/ 0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0"/>
                  <a:gd name="T25" fmla="*/ 0 h 336"/>
                  <a:gd name="T26" fmla="*/ 480 w 480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0" h="336">
                    <a:moveTo>
                      <a:pt x="0" y="0"/>
                    </a:moveTo>
                    <a:lnTo>
                      <a:pt x="192" y="0"/>
                    </a:lnTo>
                    <a:lnTo>
                      <a:pt x="240" y="96"/>
                    </a:lnTo>
                    <a:lnTo>
                      <a:pt x="288" y="0"/>
                    </a:lnTo>
                    <a:lnTo>
                      <a:pt x="480" y="0"/>
                    </a:lnTo>
                    <a:lnTo>
                      <a:pt x="336" y="336"/>
                    </a:lnTo>
                    <a:lnTo>
                      <a:pt x="144" y="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altLang="es-ES"/>
              </a:p>
            </p:txBody>
          </p:sp>
          <p:sp>
            <p:nvSpPr>
              <p:cNvPr id="30130" name="Text Box 16">
                <a:extLst>
                  <a:ext uri="{FF2B5EF4-FFF2-40B4-BE49-F238E27FC236}">
                    <a16:creationId xmlns:a16="http://schemas.microsoft.com/office/drawing/2014/main" id="{9A0D186C-5C80-5A51-9D70-F5F3AFA64A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" y="3177"/>
                <a:ext cx="61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ALU</a:t>
                </a:r>
                <a:endParaRPr lang="es-ES_tradnl" altLang="es-E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24EC955F-E00E-8D18-70B3-DABE96F46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8" y="2652"/>
              <a:ext cx="1395" cy="144"/>
              <a:chOff x="1856" y="2600"/>
              <a:chExt cx="1395" cy="144"/>
            </a:xfrm>
          </p:grpSpPr>
          <p:sp>
            <p:nvSpPr>
              <p:cNvPr id="30119" name="Text Box 18">
                <a:extLst>
                  <a:ext uri="{FF2B5EF4-FFF2-40B4-BE49-F238E27FC236}">
                    <a16:creationId xmlns:a16="http://schemas.microsoft.com/office/drawing/2014/main" id="{8199D253-DEDF-115B-DC80-698B0379B4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6" y="2600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MDR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120" name="Group 19">
                <a:extLst>
                  <a:ext uri="{FF2B5EF4-FFF2-40B4-BE49-F238E27FC236}">
                    <a16:creationId xmlns:a16="http://schemas.microsoft.com/office/drawing/2014/main" id="{F99E21C8-A3CF-B147-E946-08C8BF9FC2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9" y="2624"/>
                <a:ext cx="1152" cy="96"/>
                <a:chOff x="1546" y="2624"/>
                <a:chExt cx="1152" cy="96"/>
              </a:xfrm>
            </p:grpSpPr>
            <p:sp>
              <p:nvSpPr>
                <p:cNvPr id="30121" name="Text Box 20">
                  <a:extLst>
                    <a:ext uri="{FF2B5EF4-FFF2-40B4-BE49-F238E27FC236}">
                      <a16:creationId xmlns:a16="http://schemas.microsoft.com/office/drawing/2014/main" id="{970BD3E3-15D5-C449-39D7-D44353158C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2" name="Text Box 21">
                  <a:extLst>
                    <a:ext uri="{FF2B5EF4-FFF2-40B4-BE49-F238E27FC236}">
                      <a16:creationId xmlns:a16="http://schemas.microsoft.com/office/drawing/2014/main" id="{86526CD8-008C-CF43-297C-D814DAF166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3" name="Text Box 22">
                  <a:extLst>
                    <a:ext uri="{FF2B5EF4-FFF2-40B4-BE49-F238E27FC236}">
                      <a16:creationId xmlns:a16="http://schemas.microsoft.com/office/drawing/2014/main" id="{AB8F8376-68CE-3117-625F-A1A4ACF621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4" name="Text Box 23">
                  <a:extLst>
                    <a:ext uri="{FF2B5EF4-FFF2-40B4-BE49-F238E27FC236}">
                      <a16:creationId xmlns:a16="http://schemas.microsoft.com/office/drawing/2014/main" id="{40E028AE-B1CE-377C-BD06-2FD9C0420D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5" name="Text Box 24">
                  <a:extLst>
                    <a:ext uri="{FF2B5EF4-FFF2-40B4-BE49-F238E27FC236}">
                      <a16:creationId xmlns:a16="http://schemas.microsoft.com/office/drawing/2014/main" id="{2544430E-C287-A2A1-A5FA-257BDD6F9A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6" name="Text Box 25">
                  <a:extLst>
                    <a:ext uri="{FF2B5EF4-FFF2-40B4-BE49-F238E27FC236}">
                      <a16:creationId xmlns:a16="http://schemas.microsoft.com/office/drawing/2014/main" id="{124FFB4A-5277-245E-5EE5-E8316FC1F23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7" name="Text Box 26">
                  <a:extLst>
                    <a:ext uri="{FF2B5EF4-FFF2-40B4-BE49-F238E27FC236}">
                      <a16:creationId xmlns:a16="http://schemas.microsoft.com/office/drawing/2014/main" id="{D2F33546-3C5F-550C-4D3D-93E372A73A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28" name="Text Box 27">
                  <a:extLst>
                    <a:ext uri="{FF2B5EF4-FFF2-40B4-BE49-F238E27FC236}">
                      <a16:creationId xmlns:a16="http://schemas.microsoft.com/office/drawing/2014/main" id="{FE343CC0-FB04-B94D-29E3-0A8D2585DB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Text Box 28">
              <a:extLst>
                <a:ext uri="{FF2B5EF4-FFF2-40B4-BE49-F238E27FC236}">
                  <a16:creationId xmlns:a16="http://schemas.microsoft.com/office/drawing/2014/main" id="{C9C45C09-0990-C2B3-1A93-77456AB1C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" y="3108"/>
              <a:ext cx="144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R0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R1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R2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R3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</p:txBody>
        </p: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4B2AD0ED-0EFB-B47E-0A2F-2E3D490D5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444"/>
              <a:ext cx="1152" cy="96"/>
              <a:chOff x="1546" y="2624"/>
              <a:chExt cx="1152" cy="96"/>
            </a:xfrm>
          </p:grpSpPr>
          <p:sp>
            <p:nvSpPr>
              <p:cNvPr id="379959" name="Text Box 30">
                <a:extLst>
                  <a:ext uri="{FF2B5EF4-FFF2-40B4-BE49-F238E27FC236}">
                    <a16:creationId xmlns:a16="http://schemas.microsoft.com/office/drawing/2014/main" id="{DC9E2961-6655-2E06-1733-A90630EA29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1" name="Text Box 31">
                <a:extLst>
                  <a:ext uri="{FF2B5EF4-FFF2-40B4-BE49-F238E27FC236}">
                    <a16:creationId xmlns:a16="http://schemas.microsoft.com/office/drawing/2014/main" id="{40C3BF5C-885C-5974-CB8E-ED5BFC73BB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2" name="Text Box 32">
                <a:extLst>
                  <a:ext uri="{FF2B5EF4-FFF2-40B4-BE49-F238E27FC236}">
                    <a16:creationId xmlns:a16="http://schemas.microsoft.com/office/drawing/2014/main" id="{A8467500-45BA-0FB7-7D42-5F2B833D5C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3" name="Text Box 33">
                <a:extLst>
                  <a:ext uri="{FF2B5EF4-FFF2-40B4-BE49-F238E27FC236}">
                    <a16:creationId xmlns:a16="http://schemas.microsoft.com/office/drawing/2014/main" id="{50E5FD33-21BE-7873-7799-AB4A081C51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4" name="Text Box 34">
                <a:extLst>
                  <a:ext uri="{FF2B5EF4-FFF2-40B4-BE49-F238E27FC236}">
                    <a16:creationId xmlns:a16="http://schemas.microsoft.com/office/drawing/2014/main" id="{558C3678-C9B2-FF0B-772A-954B061248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5" name="Text Box 35">
                <a:extLst>
                  <a:ext uri="{FF2B5EF4-FFF2-40B4-BE49-F238E27FC236}">
                    <a16:creationId xmlns:a16="http://schemas.microsoft.com/office/drawing/2014/main" id="{4C79ED46-75E6-3CEA-A667-637FD1F5A4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6" name="Text Box 36">
                <a:extLst>
                  <a:ext uri="{FF2B5EF4-FFF2-40B4-BE49-F238E27FC236}">
                    <a16:creationId xmlns:a16="http://schemas.microsoft.com/office/drawing/2014/main" id="{E99AA36A-3CD7-6416-A6D6-90FD872853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67" name="Text Box 37">
                <a:extLst>
                  <a:ext uri="{FF2B5EF4-FFF2-40B4-BE49-F238E27FC236}">
                    <a16:creationId xmlns:a16="http://schemas.microsoft.com/office/drawing/2014/main" id="{15981D7C-B15E-3DA0-D5DF-979FF571E3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" name="Group 38">
              <a:extLst>
                <a:ext uri="{FF2B5EF4-FFF2-40B4-BE49-F238E27FC236}">
                  <a16:creationId xmlns:a16="http://schemas.microsoft.com/office/drawing/2014/main" id="{CA9B556F-9C0B-9D18-1812-8D5CA88A6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348"/>
              <a:ext cx="1152" cy="96"/>
              <a:chOff x="1546" y="2624"/>
              <a:chExt cx="1152" cy="96"/>
            </a:xfrm>
          </p:grpSpPr>
          <p:sp>
            <p:nvSpPr>
              <p:cNvPr id="379950" name="Text Box 39">
                <a:extLst>
                  <a:ext uri="{FF2B5EF4-FFF2-40B4-BE49-F238E27FC236}">
                    <a16:creationId xmlns:a16="http://schemas.microsoft.com/office/drawing/2014/main" id="{6E89D800-3142-8CC1-AD7D-3E2E22D925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2" name="Text Box 40">
                <a:extLst>
                  <a:ext uri="{FF2B5EF4-FFF2-40B4-BE49-F238E27FC236}">
                    <a16:creationId xmlns:a16="http://schemas.microsoft.com/office/drawing/2014/main" id="{64F29C59-AC0B-AC22-375A-CCBA89C592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3" name="Text Box 41">
                <a:extLst>
                  <a:ext uri="{FF2B5EF4-FFF2-40B4-BE49-F238E27FC236}">
                    <a16:creationId xmlns:a16="http://schemas.microsoft.com/office/drawing/2014/main" id="{CA427EAD-DF12-7918-6E99-F3B9342949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4" name="Text Box 42">
                <a:extLst>
                  <a:ext uri="{FF2B5EF4-FFF2-40B4-BE49-F238E27FC236}">
                    <a16:creationId xmlns:a16="http://schemas.microsoft.com/office/drawing/2014/main" id="{EF8F2129-D714-4B52-A26E-944AA9FBD5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5" name="Text Box 43">
                <a:extLst>
                  <a:ext uri="{FF2B5EF4-FFF2-40B4-BE49-F238E27FC236}">
                    <a16:creationId xmlns:a16="http://schemas.microsoft.com/office/drawing/2014/main" id="{95D0024A-6CFA-B470-490E-3EA3BF7CFA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6" name="Text Box 44">
                <a:extLst>
                  <a:ext uri="{FF2B5EF4-FFF2-40B4-BE49-F238E27FC236}">
                    <a16:creationId xmlns:a16="http://schemas.microsoft.com/office/drawing/2014/main" id="{F869EEC0-EE8C-6142-A6A4-9885B725FB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7" name="Text Box 45">
                <a:extLst>
                  <a:ext uri="{FF2B5EF4-FFF2-40B4-BE49-F238E27FC236}">
                    <a16:creationId xmlns:a16="http://schemas.microsoft.com/office/drawing/2014/main" id="{B3C62880-37D2-929A-4B7C-68E29DE9E7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58" name="Text Box 46">
                <a:extLst>
                  <a:ext uri="{FF2B5EF4-FFF2-40B4-BE49-F238E27FC236}">
                    <a16:creationId xmlns:a16="http://schemas.microsoft.com/office/drawing/2014/main" id="{DA736C9C-D312-E92C-A632-738D05FAAA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oup 47">
              <a:extLst>
                <a:ext uri="{FF2B5EF4-FFF2-40B4-BE49-F238E27FC236}">
                  <a16:creationId xmlns:a16="http://schemas.microsoft.com/office/drawing/2014/main" id="{9EF3FD80-6C1C-B70E-7A17-EC08831DD0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252"/>
              <a:ext cx="1152" cy="96"/>
              <a:chOff x="1546" y="2624"/>
              <a:chExt cx="1152" cy="96"/>
            </a:xfrm>
          </p:grpSpPr>
          <p:sp>
            <p:nvSpPr>
              <p:cNvPr id="379941" name="Text Box 48">
                <a:extLst>
                  <a:ext uri="{FF2B5EF4-FFF2-40B4-BE49-F238E27FC236}">
                    <a16:creationId xmlns:a16="http://schemas.microsoft.com/office/drawing/2014/main" id="{2F50BB8E-4020-1388-DA44-43A8485A1C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3" name="Text Box 49">
                <a:extLst>
                  <a:ext uri="{FF2B5EF4-FFF2-40B4-BE49-F238E27FC236}">
                    <a16:creationId xmlns:a16="http://schemas.microsoft.com/office/drawing/2014/main" id="{FCF97970-2B80-E1E7-65CF-214A17EE82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4" name="Text Box 50">
                <a:extLst>
                  <a:ext uri="{FF2B5EF4-FFF2-40B4-BE49-F238E27FC236}">
                    <a16:creationId xmlns:a16="http://schemas.microsoft.com/office/drawing/2014/main" id="{9D31AEE0-76B1-9BE3-8019-58A6EAE5D2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5" name="Text Box 51">
                <a:extLst>
                  <a:ext uri="{FF2B5EF4-FFF2-40B4-BE49-F238E27FC236}">
                    <a16:creationId xmlns:a16="http://schemas.microsoft.com/office/drawing/2014/main" id="{1AA1D8B6-2BEF-7D83-B11A-2EA0AA9FAB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6" name="Text Box 52">
                <a:extLst>
                  <a:ext uri="{FF2B5EF4-FFF2-40B4-BE49-F238E27FC236}">
                    <a16:creationId xmlns:a16="http://schemas.microsoft.com/office/drawing/2014/main" id="{70C2FF2F-FAC4-44D6-F8CE-ECDCDCABE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7" name="Text Box 53">
                <a:extLst>
                  <a:ext uri="{FF2B5EF4-FFF2-40B4-BE49-F238E27FC236}">
                    <a16:creationId xmlns:a16="http://schemas.microsoft.com/office/drawing/2014/main" id="{CE971D2E-3094-9715-8F01-31C5948A8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8" name="Text Box 54">
                <a:extLst>
                  <a:ext uri="{FF2B5EF4-FFF2-40B4-BE49-F238E27FC236}">
                    <a16:creationId xmlns:a16="http://schemas.microsoft.com/office/drawing/2014/main" id="{AF3539FB-4B5B-B032-0084-4E9E177EC4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9" name="Text Box 55">
                <a:extLst>
                  <a:ext uri="{FF2B5EF4-FFF2-40B4-BE49-F238E27FC236}">
                    <a16:creationId xmlns:a16="http://schemas.microsoft.com/office/drawing/2014/main" id="{925133DC-5432-A129-B4EE-A5AF0108DC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56">
              <a:extLst>
                <a:ext uri="{FF2B5EF4-FFF2-40B4-BE49-F238E27FC236}">
                  <a16:creationId xmlns:a16="http://schemas.microsoft.com/office/drawing/2014/main" id="{0817E336-8314-B4B9-8447-CD6B9BA5C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156"/>
              <a:ext cx="1152" cy="96"/>
              <a:chOff x="1546" y="2624"/>
              <a:chExt cx="1152" cy="96"/>
            </a:xfrm>
          </p:grpSpPr>
          <p:sp>
            <p:nvSpPr>
              <p:cNvPr id="29738" name="Text Box 57">
                <a:extLst>
                  <a:ext uri="{FF2B5EF4-FFF2-40B4-BE49-F238E27FC236}">
                    <a16:creationId xmlns:a16="http://schemas.microsoft.com/office/drawing/2014/main" id="{3FA469BA-F9C2-9BEB-D476-683C08161A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39" name="Text Box 58">
                <a:extLst>
                  <a:ext uri="{FF2B5EF4-FFF2-40B4-BE49-F238E27FC236}">
                    <a16:creationId xmlns:a16="http://schemas.microsoft.com/office/drawing/2014/main" id="{074AF647-EC17-7B8F-31F6-7A815C6F89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9740" name="Text Box 59">
                <a:extLst>
                  <a:ext uri="{FF2B5EF4-FFF2-40B4-BE49-F238E27FC236}">
                    <a16:creationId xmlns:a16="http://schemas.microsoft.com/office/drawing/2014/main" id="{A6991469-0BFE-8D98-EFFF-0A50382BEF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36" name="Text Box 60">
                <a:extLst>
                  <a:ext uri="{FF2B5EF4-FFF2-40B4-BE49-F238E27FC236}">
                    <a16:creationId xmlns:a16="http://schemas.microsoft.com/office/drawing/2014/main" id="{3D2A4C47-40F6-305C-2C8C-554814B06D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37" name="Text Box 61">
                <a:extLst>
                  <a:ext uri="{FF2B5EF4-FFF2-40B4-BE49-F238E27FC236}">
                    <a16:creationId xmlns:a16="http://schemas.microsoft.com/office/drawing/2014/main" id="{44D37D78-7D32-50D6-28C2-DECF4681EE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38" name="Text Box 62">
                <a:extLst>
                  <a:ext uri="{FF2B5EF4-FFF2-40B4-BE49-F238E27FC236}">
                    <a16:creationId xmlns:a16="http://schemas.microsoft.com/office/drawing/2014/main" id="{69CD70E6-3FC2-0B6B-3A88-9A669EFE4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39" name="Text Box 63">
                <a:extLst>
                  <a:ext uri="{FF2B5EF4-FFF2-40B4-BE49-F238E27FC236}">
                    <a16:creationId xmlns:a16="http://schemas.microsoft.com/office/drawing/2014/main" id="{444AF695-F3E8-9A66-1958-A3C8C46046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79940" name="Text Box 64">
                <a:extLst>
                  <a:ext uri="{FF2B5EF4-FFF2-40B4-BE49-F238E27FC236}">
                    <a16:creationId xmlns:a16="http://schemas.microsoft.com/office/drawing/2014/main" id="{29BAF7A4-5577-ECD9-BC56-8B4024838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65">
              <a:extLst>
                <a:ext uri="{FF2B5EF4-FFF2-40B4-BE49-F238E27FC236}">
                  <a16:creationId xmlns:a16="http://schemas.microsoft.com/office/drawing/2014/main" id="{C1DB1DAB-8D69-CD17-3111-AA0350BC8F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3045"/>
              <a:ext cx="1344" cy="144"/>
              <a:chOff x="1105" y="2997"/>
              <a:chExt cx="1344" cy="144"/>
            </a:xfrm>
          </p:grpSpPr>
          <p:grpSp>
            <p:nvGrpSpPr>
              <p:cNvPr id="29728" name="Group 66">
                <a:extLst>
                  <a:ext uri="{FF2B5EF4-FFF2-40B4-BE49-F238E27FC236}">
                    <a16:creationId xmlns:a16="http://schemas.microsoft.com/office/drawing/2014/main" id="{DE03C911-F2E1-3EEA-60F4-39BE0C5FFA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3016"/>
                <a:ext cx="1152" cy="96"/>
                <a:chOff x="1546" y="2624"/>
                <a:chExt cx="1152" cy="96"/>
              </a:xfrm>
            </p:grpSpPr>
            <p:sp>
              <p:nvSpPr>
                <p:cNvPr id="29730" name="Text Box 67">
                  <a:extLst>
                    <a:ext uri="{FF2B5EF4-FFF2-40B4-BE49-F238E27FC236}">
                      <a16:creationId xmlns:a16="http://schemas.microsoft.com/office/drawing/2014/main" id="{553FE340-3380-CE8C-20A0-EDBAFFED68E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1" name="Text Box 68">
                  <a:extLst>
                    <a:ext uri="{FF2B5EF4-FFF2-40B4-BE49-F238E27FC236}">
                      <a16:creationId xmlns:a16="http://schemas.microsoft.com/office/drawing/2014/main" id="{AFB302E5-4BF6-DE6A-B706-7BAA876FBE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2" name="Text Box 69">
                  <a:extLst>
                    <a:ext uri="{FF2B5EF4-FFF2-40B4-BE49-F238E27FC236}">
                      <a16:creationId xmlns:a16="http://schemas.microsoft.com/office/drawing/2014/main" id="{81F0B6C7-D878-F29F-8D1B-D99275BFE6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3" name="Text Box 70">
                  <a:extLst>
                    <a:ext uri="{FF2B5EF4-FFF2-40B4-BE49-F238E27FC236}">
                      <a16:creationId xmlns:a16="http://schemas.microsoft.com/office/drawing/2014/main" id="{D953978F-208A-3E62-7E07-37FF878F42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4" name="Text Box 71">
                  <a:extLst>
                    <a:ext uri="{FF2B5EF4-FFF2-40B4-BE49-F238E27FC236}">
                      <a16:creationId xmlns:a16="http://schemas.microsoft.com/office/drawing/2014/main" id="{346A6B04-8F05-B643-CBB7-07F48C5AEBE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5" name="Text Box 72">
                  <a:extLst>
                    <a:ext uri="{FF2B5EF4-FFF2-40B4-BE49-F238E27FC236}">
                      <a16:creationId xmlns:a16="http://schemas.microsoft.com/office/drawing/2014/main" id="{54DD1AAD-E0BD-B280-3956-C99F427FB0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6" name="Text Box 73">
                  <a:extLst>
                    <a:ext uri="{FF2B5EF4-FFF2-40B4-BE49-F238E27FC236}">
                      <a16:creationId xmlns:a16="http://schemas.microsoft.com/office/drawing/2014/main" id="{2FCBB94F-8F83-CED6-7759-F415F00DC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37" name="Text Box 74">
                  <a:extLst>
                    <a:ext uri="{FF2B5EF4-FFF2-40B4-BE49-F238E27FC236}">
                      <a16:creationId xmlns:a16="http://schemas.microsoft.com/office/drawing/2014/main" id="{45C41B1A-F4D1-0167-A2DD-057D14B2FF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729" name="Text Box 75">
                <a:extLst>
                  <a:ext uri="{FF2B5EF4-FFF2-40B4-BE49-F238E27FC236}">
                    <a16:creationId xmlns:a16="http://schemas.microsoft.com/office/drawing/2014/main" id="{E7559581-2866-38DD-67D6-481708B43A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9" y="2997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IR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Group 76">
              <a:extLst>
                <a:ext uri="{FF2B5EF4-FFF2-40B4-BE49-F238E27FC236}">
                  <a16:creationId xmlns:a16="http://schemas.microsoft.com/office/drawing/2014/main" id="{5E62D4E3-3E66-CA6C-D40D-5FB961E236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2852"/>
              <a:ext cx="932" cy="144"/>
              <a:chOff x="1105" y="2804"/>
              <a:chExt cx="932" cy="144"/>
            </a:xfrm>
          </p:grpSpPr>
          <p:grpSp>
            <p:nvGrpSpPr>
              <p:cNvPr id="29721" name="Group 77">
                <a:extLst>
                  <a:ext uri="{FF2B5EF4-FFF2-40B4-BE49-F238E27FC236}">
                    <a16:creationId xmlns:a16="http://schemas.microsoft.com/office/drawing/2014/main" id="{595776CF-8896-8DC8-CDE7-974B743684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2828"/>
                <a:ext cx="720" cy="96"/>
                <a:chOff x="2448" y="3168"/>
                <a:chExt cx="720" cy="96"/>
              </a:xfrm>
            </p:grpSpPr>
            <p:sp>
              <p:nvSpPr>
                <p:cNvPr id="29723" name="Text Box 78">
                  <a:extLst>
                    <a:ext uri="{FF2B5EF4-FFF2-40B4-BE49-F238E27FC236}">
                      <a16:creationId xmlns:a16="http://schemas.microsoft.com/office/drawing/2014/main" id="{08A38FAE-1C4F-5F65-7106-37C58639E5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24" name="Text Box 79">
                  <a:extLst>
                    <a:ext uri="{FF2B5EF4-FFF2-40B4-BE49-F238E27FC236}">
                      <a16:creationId xmlns:a16="http://schemas.microsoft.com/office/drawing/2014/main" id="{3A4E471D-22F5-1095-7B7F-BA7F9F1FC0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25" name="Text Box 80">
                  <a:extLst>
                    <a:ext uri="{FF2B5EF4-FFF2-40B4-BE49-F238E27FC236}">
                      <a16:creationId xmlns:a16="http://schemas.microsoft.com/office/drawing/2014/main" id="{7BCD5B2E-CCFC-65F5-2F49-3CB4A15EF3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26" name="Text Box 81">
                  <a:extLst>
                    <a:ext uri="{FF2B5EF4-FFF2-40B4-BE49-F238E27FC236}">
                      <a16:creationId xmlns:a16="http://schemas.microsoft.com/office/drawing/2014/main" id="{FA7226F4-6BBC-ACE6-E938-42E5C14B3C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27" name="Text Box 82">
                  <a:extLst>
                    <a:ext uri="{FF2B5EF4-FFF2-40B4-BE49-F238E27FC236}">
                      <a16:creationId xmlns:a16="http://schemas.microsoft.com/office/drawing/2014/main" id="{56A542F0-CEA9-B5A3-E3F3-25C572CFB8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722" name="Text Box 83">
                <a:extLst>
                  <a:ext uri="{FF2B5EF4-FFF2-40B4-BE49-F238E27FC236}">
                    <a16:creationId xmlns:a16="http://schemas.microsoft.com/office/drawing/2014/main" id="{45BE2D04-8D28-A1C7-FC62-63F1FFCD1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7" y="2804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PC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Line 84">
              <a:extLst>
                <a:ext uri="{FF2B5EF4-FFF2-40B4-BE49-F238E27FC236}">
                  <a16:creationId xmlns:a16="http://schemas.microsoft.com/office/drawing/2014/main" id="{85581A3D-6689-AC48-8F2A-B0D475A66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7" y="27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20" name="Line 85">
              <a:extLst>
                <a:ext uri="{FF2B5EF4-FFF2-40B4-BE49-F238E27FC236}">
                  <a16:creationId xmlns:a16="http://schemas.microsoft.com/office/drawing/2014/main" id="{737DB7B5-8F0B-8B14-296C-B39D500EB8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2919"/>
              <a:ext cx="486" cy="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21" name="Line 86">
              <a:extLst>
                <a:ext uri="{FF2B5EF4-FFF2-40B4-BE49-F238E27FC236}">
                  <a16:creationId xmlns:a16="http://schemas.microsoft.com/office/drawing/2014/main" id="{4BFD9286-ADB7-A7BE-8496-DE942CFAA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7" y="2968"/>
              <a:ext cx="0" cy="2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9F29D120-3EB7-30F8-6E0D-6858C510F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3048"/>
              <a:ext cx="869" cy="130"/>
            </a:xfrm>
            <a:custGeom>
              <a:avLst/>
              <a:gdLst>
                <a:gd name="T0" fmla="*/ 0 w 732"/>
                <a:gd name="T1" fmla="*/ 0 h 130"/>
                <a:gd name="T2" fmla="*/ 731 w 732"/>
                <a:gd name="T3" fmla="*/ 0 h 130"/>
                <a:gd name="T4" fmla="*/ 732 w 732"/>
                <a:gd name="T5" fmla="*/ 130 h 130"/>
                <a:gd name="T6" fmla="*/ 0 60000 65536"/>
                <a:gd name="T7" fmla="*/ 0 60000 65536"/>
                <a:gd name="T8" fmla="*/ 0 60000 65536"/>
                <a:gd name="T9" fmla="*/ 0 w 732"/>
                <a:gd name="T10" fmla="*/ 0 h 130"/>
                <a:gd name="T11" fmla="*/ 732 w 732"/>
                <a:gd name="T12" fmla="*/ 130 h 1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130">
                  <a:moveTo>
                    <a:pt x="0" y="0"/>
                  </a:moveTo>
                  <a:lnTo>
                    <a:pt x="731" y="0"/>
                  </a:lnTo>
                  <a:lnTo>
                    <a:pt x="732" y="13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23" name="Group 88">
              <a:extLst>
                <a:ext uri="{FF2B5EF4-FFF2-40B4-BE49-F238E27FC236}">
                  <a16:creationId xmlns:a16="http://schemas.microsoft.com/office/drawing/2014/main" id="{1CA384BD-1D77-822B-74B0-04FAFA84D1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4" y="2747"/>
              <a:ext cx="1152" cy="221"/>
              <a:chOff x="3874" y="2747"/>
              <a:chExt cx="1152" cy="221"/>
            </a:xfrm>
          </p:grpSpPr>
          <p:grpSp>
            <p:nvGrpSpPr>
              <p:cNvPr id="25" name="Group 89">
                <a:extLst>
                  <a:ext uri="{FF2B5EF4-FFF2-40B4-BE49-F238E27FC236}">
                    <a16:creationId xmlns:a16="http://schemas.microsoft.com/office/drawing/2014/main" id="{C7A4FA85-A706-5623-5AD1-272BFADA11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4" y="2872"/>
                <a:ext cx="1152" cy="96"/>
                <a:chOff x="1546" y="2624"/>
                <a:chExt cx="1152" cy="96"/>
              </a:xfrm>
            </p:grpSpPr>
            <p:sp>
              <p:nvSpPr>
                <p:cNvPr id="27" name="Text Box 90">
                  <a:extLst>
                    <a:ext uri="{FF2B5EF4-FFF2-40B4-BE49-F238E27FC236}">
                      <a16:creationId xmlns:a16="http://schemas.microsoft.com/office/drawing/2014/main" id="{4D19F8AD-2153-D140-A97C-33AD5C8472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Text Box 91">
                  <a:extLst>
                    <a:ext uri="{FF2B5EF4-FFF2-40B4-BE49-F238E27FC236}">
                      <a16:creationId xmlns:a16="http://schemas.microsoft.com/office/drawing/2014/main" id="{3C2A2385-5090-03F5-3F4C-341F9DB5EE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Text Box 92">
                  <a:extLst>
                    <a:ext uri="{FF2B5EF4-FFF2-40B4-BE49-F238E27FC236}">
                      <a16:creationId xmlns:a16="http://schemas.microsoft.com/office/drawing/2014/main" id="{BC1994BD-6594-9F8F-4DAE-D6648F77C5C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Text Box 93">
                  <a:extLst>
                    <a:ext uri="{FF2B5EF4-FFF2-40B4-BE49-F238E27FC236}">
                      <a16:creationId xmlns:a16="http://schemas.microsoft.com/office/drawing/2014/main" id="{63224674-7267-3D5D-335A-6C13682740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Text Box 94">
                  <a:extLst>
                    <a:ext uri="{FF2B5EF4-FFF2-40B4-BE49-F238E27FC236}">
                      <a16:creationId xmlns:a16="http://schemas.microsoft.com/office/drawing/2014/main" id="{7D0E75F6-672B-DD91-4B10-2AAC5478F9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96" name="Text Box 95">
                  <a:extLst>
                    <a:ext uri="{FF2B5EF4-FFF2-40B4-BE49-F238E27FC236}">
                      <a16:creationId xmlns:a16="http://schemas.microsoft.com/office/drawing/2014/main" id="{FC10174F-44CE-2FE8-1F96-02A112A16A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97" name="Text Box 96">
                  <a:extLst>
                    <a:ext uri="{FF2B5EF4-FFF2-40B4-BE49-F238E27FC236}">
                      <a16:creationId xmlns:a16="http://schemas.microsoft.com/office/drawing/2014/main" id="{0C048BB1-404A-96CD-9223-427A5057B1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20" name="Text Box 97">
                  <a:extLst>
                    <a:ext uri="{FF2B5EF4-FFF2-40B4-BE49-F238E27FC236}">
                      <a16:creationId xmlns:a16="http://schemas.microsoft.com/office/drawing/2014/main" id="{025B791F-9CAA-B37D-0C49-DD3F9479671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Text Box 98">
                <a:extLst>
                  <a:ext uri="{FF2B5EF4-FFF2-40B4-BE49-F238E27FC236}">
                    <a16:creationId xmlns:a16="http://schemas.microsoft.com/office/drawing/2014/main" id="{3785E046-8D84-FC5B-2405-C2AF9A8C1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747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R</a:t>
                </a:r>
                <a:r>
                  <a:rPr lang="es-ES_tradnl" altLang="es-ES" sz="1200">
                    <a:solidFill>
                      <a:schemeClr val="tx1"/>
                    </a:solidFill>
                  </a:rPr>
                  <a:t>aux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 Box 99">
              <a:extLst>
                <a:ext uri="{FF2B5EF4-FFF2-40B4-BE49-F238E27FC236}">
                  <a16:creationId xmlns:a16="http://schemas.microsoft.com/office/drawing/2014/main" id="{269030DC-FB91-F6CD-6B35-5346D6947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" y="3252"/>
              <a:ext cx="1152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bIns="190800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>
                  <a:solidFill>
                    <a:schemeClr val="tx1"/>
                  </a:solidFill>
                </a:rPr>
                <a:t>UC</a:t>
              </a:r>
            </a:p>
          </p:txBody>
        </p:sp>
      </p:grpSp>
      <p:grpSp>
        <p:nvGrpSpPr>
          <p:cNvPr id="30138" name="Group 100">
            <a:extLst>
              <a:ext uri="{FF2B5EF4-FFF2-40B4-BE49-F238E27FC236}">
                <a16:creationId xmlns:a16="http://schemas.microsoft.com/office/drawing/2014/main" id="{909861CC-9D67-C6E3-A94B-B2D896108C28}"/>
              </a:ext>
            </a:extLst>
          </p:cNvPr>
          <p:cNvGrpSpPr>
            <a:grpSpLocks/>
          </p:cNvGrpSpPr>
          <p:nvPr/>
        </p:nvGrpSpPr>
        <p:grpSpPr bwMode="auto">
          <a:xfrm>
            <a:off x="4497281" y="457200"/>
            <a:ext cx="3209925" cy="2922588"/>
            <a:chOff x="1037" y="288"/>
            <a:chExt cx="2022" cy="1841"/>
          </a:xfrm>
        </p:grpSpPr>
        <p:sp>
          <p:nvSpPr>
            <p:cNvPr id="30139" name="Rectangle 101">
              <a:extLst>
                <a:ext uri="{FF2B5EF4-FFF2-40B4-BE49-F238E27FC236}">
                  <a16:creationId xmlns:a16="http://schemas.microsoft.com/office/drawing/2014/main" id="{866AAEC9-39E8-E49A-C246-7463202E3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288"/>
              <a:ext cx="2022" cy="184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0140" name="Group 102">
              <a:extLst>
                <a:ext uri="{FF2B5EF4-FFF2-40B4-BE49-F238E27FC236}">
                  <a16:creationId xmlns:a16="http://schemas.microsoft.com/office/drawing/2014/main" id="{7864E139-3643-0BB4-7C25-99AFAD9B1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546"/>
              <a:ext cx="1704" cy="1387"/>
              <a:chOff x="2076" y="594"/>
              <a:chExt cx="1704" cy="1387"/>
            </a:xfrm>
          </p:grpSpPr>
          <p:grpSp>
            <p:nvGrpSpPr>
              <p:cNvPr id="30142" name="Group 103">
                <a:extLst>
                  <a:ext uri="{FF2B5EF4-FFF2-40B4-BE49-F238E27FC236}">
                    <a16:creationId xmlns:a16="http://schemas.microsoft.com/office/drawing/2014/main" id="{C55E3406-C904-3BB0-2892-1DB35A82E2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6" y="1039"/>
                <a:ext cx="401" cy="488"/>
                <a:chOff x="2076" y="1039"/>
                <a:chExt cx="401" cy="488"/>
              </a:xfrm>
            </p:grpSpPr>
            <p:sp>
              <p:nvSpPr>
                <p:cNvPr id="380257" name="AutoShape 104">
                  <a:extLst>
                    <a:ext uri="{FF2B5EF4-FFF2-40B4-BE49-F238E27FC236}">
                      <a16:creationId xmlns:a16="http://schemas.microsoft.com/office/drawing/2014/main" id="{A0956935-2F5B-1B72-341C-1C55CA2D9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977" y="1138"/>
                  <a:ext cx="488" cy="289"/>
                </a:xfrm>
                <a:custGeom>
                  <a:avLst/>
                  <a:gdLst>
                    <a:gd name="T0" fmla="*/ 427 w 21600"/>
                    <a:gd name="T1" fmla="*/ 145 h 21600"/>
                    <a:gd name="T2" fmla="*/ 244 w 21600"/>
                    <a:gd name="T3" fmla="*/ 289 h 21600"/>
                    <a:gd name="T4" fmla="*/ 61 w 21600"/>
                    <a:gd name="T5" fmla="*/ 145 h 21600"/>
                    <a:gd name="T6" fmla="*/ 24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15 w 21600"/>
                    <a:gd name="T13" fmla="*/ 4484 h 21600"/>
                    <a:gd name="T14" fmla="*/ 17085 w 21600"/>
                    <a:gd name="T15" fmla="*/ 1711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Decod</a:t>
                  </a:r>
                  <a:endParaRPr lang="es-ES" altLang="es-ES" sz="1000" b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0258" name="Group 105">
                  <a:extLst>
                    <a:ext uri="{FF2B5EF4-FFF2-40B4-BE49-F238E27FC236}">
                      <a16:creationId xmlns:a16="http://schemas.microsoft.com/office/drawing/2014/main" id="{749049AC-1943-A531-B5BA-65C3339651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65" y="1139"/>
                  <a:ext cx="112" cy="288"/>
                  <a:chOff x="2990" y="942"/>
                  <a:chExt cx="112" cy="288"/>
                </a:xfrm>
              </p:grpSpPr>
              <p:sp>
                <p:nvSpPr>
                  <p:cNvPr id="380259" name="Line 106">
                    <a:extLst>
                      <a:ext uri="{FF2B5EF4-FFF2-40B4-BE49-F238E27FC236}">
                        <a16:creationId xmlns:a16="http://schemas.microsoft.com/office/drawing/2014/main" id="{BB60AC05-6102-48EC-7925-BBFE5C65485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942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0260" name="Line 107">
                    <a:extLst>
                      <a:ext uri="{FF2B5EF4-FFF2-40B4-BE49-F238E27FC236}">
                        <a16:creationId xmlns:a16="http://schemas.microsoft.com/office/drawing/2014/main" id="{61EB67AC-C078-6AAF-0ECA-2E7B46B0BA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038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0261" name="Line 108">
                    <a:extLst>
                      <a:ext uri="{FF2B5EF4-FFF2-40B4-BE49-F238E27FC236}">
                        <a16:creationId xmlns:a16="http://schemas.microsoft.com/office/drawing/2014/main" id="{89B24F8A-3957-B3E3-5838-9CB7684CD1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134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0262" name="Line 109">
                    <a:extLst>
                      <a:ext uri="{FF2B5EF4-FFF2-40B4-BE49-F238E27FC236}">
                        <a16:creationId xmlns:a16="http://schemas.microsoft.com/office/drawing/2014/main" id="{09AC2AC1-1AD2-22A5-BF99-DAB42652E8A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230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</p:grpSp>
          </p:grpSp>
          <p:grpSp>
            <p:nvGrpSpPr>
              <p:cNvPr id="30143" name="Group 110">
                <a:extLst>
                  <a:ext uri="{FF2B5EF4-FFF2-40B4-BE49-F238E27FC236}">
                    <a16:creationId xmlns:a16="http://schemas.microsoft.com/office/drawing/2014/main" id="{7673F438-828F-F038-5A13-48BA9AEB0D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3" y="594"/>
                <a:ext cx="1297" cy="1387"/>
                <a:chOff x="2483" y="594"/>
                <a:chExt cx="1297" cy="1387"/>
              </a:xfrm>
            </p:grpSpPr>
            <p:grpSp>
              <p:nvGrpSpPr>
                <p:cNvPr id="379968" name="Group 111">
                  <a:extLst>
                    <a:ext uri="{FF2B5EF4-FFF2-40B4-BE49-F238E27FC236}">
                      <a16:creationId xmlns:a16="http://schemas.microsoft.com/office/drawing/2014/main" id="{74A79AA7-FC07-6FAB-C2C0-D093C461B3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619"/>
                  <a:ext cx="1152" cy="96"/>
                  <a:chOff x="4039" y="462"/>
                  <a:chExt cx="1152" cy="96"/>
                </a:xfrm>
              </p:grpSpPr>
              <p:sp>
                <p:nvSpPr>
                  <p:cNvPr id="380245" name="Text Box 112">
                    <a:extLst>
                      <a:ext uri="{FF2B5EF4-FFF2-40B4-BE49-F238E27FC236}">
                        <a16:creationId xmlns:a16="http://schemas.microsoft.com/office/drawing/2014/main" id="{5812D605-0630-64F1-F872-19130595F71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6" name="Text Box 113">
                    <a:extLst>
                      <a:ext uri="{FF2B5EF4-FFF2-40B4-BE49-F238E27FC236}">
                        <a16:creationId xmlns:a16="http://schemas.microsoft.com/office/drawing/2014/main" id="{402D4BD9-098B-338E-70CD-B818F9D295B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7" name="Text Box 114">
                    <a:extLst>
                      <a:ext uri="{FF2B5EF4-FFF2-40B4-BE49-F238E27FC236}">
                        <a16:creationId xmlns:a16="http://schemas.microsoft.com/office/drawing/2014/main" id="{D45E38B4-C075-0EAA-88EE-718D5D4782B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52" name="Text Box 115">
                    <a:extLst>
                      <a:ext uri="{FF2B5EF4-FFF2-40B4-BE49-F238E27FC236}">
                        <a16:creationId xmlns:a16="http://schemas.microsoft.com/office/drawing/2014/main" id="{C88F04FC-E25E-3D95-023B-73D02A271DE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53" name="Text Box 116">
                    <a:extLst>
                      <a:ext uri="{FF2B5EF4-FFF2-40B4-BE49-F238E27FC236}">
                        <a16:creationId xmlns:a16="http://schemas.microsoft.com/office/drawing/2014/main" id="{270782B0-2F62-5B09-DC3E-B7AE8AF2F09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54" name="Text Box 117">
                    <a:extLst>
                      <a:ext uri="{FF2B5EF4-FFF2-40B4-BE49-F238E27FC236}">
                        <a16:creationId xmlns:a16="http://schemas.microsoft.com/office/drawing/2014/main" id="{9989F50B-990A-B8FB-0846-695272EC48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55" name="Text Box 118">
                    <a:extLst>
                      <a:ext uri="{FF2B5EF4-FFF2-40B4-BE49-F238E27FC236}">
                        <a16:creationId xmlns:a16="http://schemas.microsoft.com/office/drawing/2014/main" id="{3D8141ED-F6BE-93BA-F548-26E780F2DA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56" name="Text Box 119">
                    <a:extLst>
                      <a:ext uri="{FF2B5EF4-FFF2-40B4-BE49-F238E27FC236}">
                        <a16:creationId xmlns:a16="http://schemas.microsoft.com/office/drawing/2014/main" id="{B6913561-6200-E531-6F49-CA2ED0D7863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1" name="Group 120">
                  <a:extLst>
                    <a:ext uri="{FF2B5EF4-FFF2-40B4-BE49-F238E27FC236}">
                      <a16:creationId xmlns:a16="http://schemas.microsoft.com/office/drawing/2014/main" id="{259D70E8-BA82-7409-CA58-2AB9B620C4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715"/>
                  <a:ext cx="1152" cy="96"/>
                  <a:chOff x="4039" y="462"/>
                  <a:chExt cx="1152" cy="96"/>
                </a:xfrm>
              </p:grpSpPr>
              <p:sp>
                <p:nvSpPr>
                  <p:cNvPr id="380236" name="Text Box 121">
                    <a:extLst>
                      <a:ext uri="{FF2B5EF4-FFF2-40B4-BE49-F238E27FC236}">
                        <a16:creationId xmlns:a16="http://schemas.microsoft.com/office/drawing/2014/main" id="{D6EBCCDF-1847-5AF3-12C0-DA34507677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7" name="Text Box 122">
                    <a:extLst>
                      <a:ext uri="{FF2B5EF4-FFF2-40B4-BE49-F238E27FC236}">
                        <a16:creationId xmlns:a16="http://schemas.microsoft.com/office/drawing/2014/main" id="{CC9C2D8D-D453-5A21-AF86-E20E95E6BD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9" name="Text Box 123">
                    <a:extLst>
                      <a:ext uri="{FF2B5EF4-FFF2-40B4-BE49-F238E27FC236}">
                        <a16:creationId xmlns:a16="http://schemas.microsoft.com/office/drawing/2014/main" id="{2C0DBE85-96C5-7925-7192-8B043C30CB2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0" name="Text Box 124">
                    <a:extLst>
                      <a:ext uri="{FF2B5EF4-FFF2-40B4-BE49-F238E27FC236}">
                        <a16:creationId xmlns:a16="http://schemas.microsoft.com/office/drawing/2014/main" id="{8B98BCBA-9A42-1096-0298-C087CF4AD10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1" name="Text Box 125">
                    <a:extLst>
                      <a:ext uri="{FF2B5EF4-FFF2-40B4-BE49-F238E27FC236}">
                        <a16:creationId xmlns:a16="http://schemas.microsoft.com/office/drawing/2014/main" id="{14BC07DF-161B-816A-785F-25CCA8A8B85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2" name="Text Box 126">
                    <a:extLst>
                      <a:ext uri="{FF2B5EF4-FFF2-40B4-BE49-F238E27FC236}">
                        <a16:creationId xmlns:a16="http://schemas.microsoft.com/office/drawing/2014/main" id="{E126BF14-E2ED-2BA5-FD4B-A751928DE59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3" name="Text Box 127">
                    <a:extLst>
                      <a:ext uri="{FF2B5EF4-FFF2-40B4-BE49-F238E27FC236}">
                        <a16:creationId xmlns:a16="http://schemas.microsoft.com/office/drawing/2014/main" id="{BE1934B5-20E2-83A1-E86C-77CD23D48E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44" name="Text Box 128">
                    <a:extLst>
                      <a:ext uri="{FF2B5EF4-FFF2-40B4-BE49-F238E27FC236}">
                        <a16:creationId xmlns:a16="http://schemas.microsoft.com/office/drawing/2014/main" id="{1CCD3E86-A456-7514-4D8A-05919D07B0B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2" name="Group 129">
                  <a:extLst>
                    <a:ext uri="{FF2B5EF4-FFF2-40B4-BE49-F238E27FC236}">
                      <a16:creationId xmlns:a16="http://schemas.microsoft.com/office/drawing/2014/main" id="{5446413C-E664-A809-BC49-05597C1B37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811"/>
                  <a:ext cx="1152" cy="96"/>
                  <a:chOff x="4039" y="462"/>
                  <a:chExt cx="1152" cy="96"/>
                </a:xfrm>
              </p:grpSpPr>
              <p:sp>
                <p:nvSpPr>
                  <p:cNvPr id="380227" name="Text Box 130">
                    <a:extLst>
                      <a:ext uri="{FF2B5EF4-FFF2-40B4-BE49-F238E27FC236}">
                        <a16:creationId xmlns:a16="http://schemas.microsoft.com/office/drawing/2014/main" id="{21496157-6FC1-4EB4-06C1-84E7ECA598C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8" name="Text Box 131">
                    <a:extLst>
                      <a:ext uri="{FF2B5EF4-FFF2-40B4-BE49-F238E27FC236}">
                        <a16:creationId xmlns:a16="http://schemas.microsoft.com/office/drawing/2014/main" id="{AA9EC5EC-1CA3-2241-665D-C11080ED370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9" name="Text Box 132">
                    <a:extLst>
                      <a:ext uri="{FF2B5EF4-FFF2-40B4-BE49-F238E27FC236}">
                        <a16:creationId xmlns:a16="http://schemas.microsoft.com/office/drawing/2014/main" id="{76070142-3792-10E2-4401-A4E2DAA362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0" name="Text Box 133">
                    <a:extLst>
                      <a:ext uri="{FF2B5EF4-FFF2-40B4-BE49-F238E27FC236}">
                        <a16:creationId xmlns:a16="http://schemas.microsoft.com/office/drawing/2014/main" id="{8E21F5A7-4129-3BB8-4FB7-59058ACC49D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2" name="Text Box 134">
                    <a:extLst>
                      <a:ext uri="{FF2B5EF4-FFF2-40B4-BE49-F238E27FC236}">
                        <a16:creationId xmlns:a16="http://schemas.microsoft.com/office/drawing/2014/main" id="{DDA1A3FC-9F5D-B9FE-77BB-518D550AE0F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3" name="Text Box 135">
                    <a:extLst>
                      <a:ext uri="{FF2B5EF4-FFF2-40B4-BE49-F238E27FC236}">
                        <a16:creationId xmlns:a16="http://schemas.microsoft.com/office/drawing/2014/main" id="{200F58ED-5DFB-DE44-54D8-A7C6E63AEBD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4" name="Text Box 136">
                    <a:extLst>
                      <a:ext uri="{FF2B5EF4-FFF2-40B4-BE49-F238E27FC236}">
                        <a16:creationId xmlns:a16="http://schemas.microsoft.com/office/drawing/2014/main" id="{CD15B7C5-A381-409C-B34D-9B4635E63C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35" name="Text Box 137">
                    <a:extLst>
                      <a:ext uri="{FF2B5EF4-FFF2-40B4-BE49-F238E27FC236}">
                        <a16:creationId xmlns:a16="http://schemas.microsoft.com/office/drawing/2014/main" id="{5E68E84F-F712-05A8-48BC-58FDFA6C584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3" name="Group 138">
                  <a:extLst>
                    <a:ext uri="{FF2B5EF4-FFF2-40B4-BE49-F238E27FC236}">
                      <a16:creationId xmlns:a16="http://schemas.microsoft.com/office/drawing/2014/main" id="{182FE918-4BC1-1945-7760-5BF587FBD9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907"/>
                  <a:ext cx="1152" cy="96"/>
                  <a:chOff x="4039" y="462"/>
                  <a:chExt cx="1152" cy="96"/>
                </a:xfrm>
              </p:grpSpPr>
              <p:sp>
                <p:nvSpPr>
                  <p:cNvPr id="380215" name="Text Box 139">
                    <a:extLst>
                      <a:ext uri="{FF2B5EF4-FFF2-40B4-BE49-F238E27FC236}">
                        <a16:creationId xmlns:a16="http://schemas.microsoft.com/office/drawing/2014/main" id="{7969919E-D26E-9682-EF07-F6A1CF7BE4C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6" name="Text Box 140">
                    <a:extLst>
                      <a:ext uri="{FF2B5EF4-FFF2-40B4-BE49-F238E27FC236}">
                        <a16:creationId xmlns:a16="http://schemas.microsoft.com/office/drawing/2014/main" id="{C73D4637-1C1F-8E67-FDA4-8BDA03F5BFB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7" name="Text Box 141">
                    <a:extLst>
                      <a:ext uri="{FF2B5EF4-FFF2-40B4-BE49-F238E27FC236}">
                        <a16:creationId xmlns:a16="http://schemas.microsoft.com/office/drawing/2014/main" id="{CC4056AC-0021-C82B-07A4-507A75AC7E1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2" name="Text Box 142">
                    <a:extLst>
                      <a:ext uri="{FF2B5EF4-FFF2-40B4-BE49-F238E27FC236}">
                        <a16:creationId xmlns:a16="http://schemas.microsoft.com/office/drawing/2014/main" id="{8F9922F0-435C-C627-D0F1-F027FDFAEC2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3" name="Text Box 143">
                    <a:extLst>
                      <a:ext uri="{FF2B5EF4-FFF2-40B4-BE49-F238E27FC236}">
                        <a16:creationId xmlns:a16="http://schemas.microsoft.com/office/drawing/2014/main" id="{F1B15B5F-755E-81C8-454B-62BD97BCB86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4" name="Text Box 144">
                    <a:extLst>
                      <a:ext uri="{FF2B5EF4-FFF2-40B4-BE49-F238E27FC236}">
                        <a16:creationId xmlns:a16="http://schemas.microsoft.com/office/drawing/2014/main" id="{2BD9B1CF-00CC-28EF-FCF7-B6997095682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5" name="Text Box 145">
                    <a:extLst>
                      <a:ext uri="{FF2B5EF4-FFF2-40B4-BE49-F238E27FC236}">
                        <a16:creationId xmlns:a16="http://schemas.microsoft.com/office/drawing/2014/main" id="{6DE9DCEE-6CD9-8763-7ECD-F1DB2B800B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26" name="Text Box 146">
                    <a:extLst>
                      <a:ext uri="{FF2B5EF4-FFF2-40B4-BE49-F238E27FC236}">
                        <a16:creationId xmlns:a16="http://schemas.microsoft.com/office/drawing/2014/main" id="{1F640E74-8F72-B0CC-252E-1090F8C0A9A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4" name="Group 147">
                  <a:extLst>
                    <a:ext uri="{FF2B5EF4-FFF2-40B4-BE49-F238E27FC236}">
                      <a16:creationId xmlns:a16="http://schemas.microsoft.com/office/drawing/2014/main" id="{38BFAC31-9839-077D-76DB-EB53F2937B4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003"/>
                  <a:ext cx="1152" cy="96"/>
                  <a:chOff x="4039" y="462"/>
                  <a:chExt cx="1152" cy="96"/>
                </a:xfrm>
              </p:grpSpPr>
              <p:sp>
                <p:nvSpPr>
                  <p:cNvPr id="380207" name="Text Box 148">
                    <a:extLst>
                      <a:ext uri="{FF2B5EF4-FFF2-40B4-BE49-F238E27FC236}">
                        <a16:creationId xmlns:a16="http://schemas.microsoft.com/office/drawing/2014/main" id="{1353F1A4-B78E-C85E-3DCC-F166EF3282F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8" name="Text Box 149">
                    <a:extLst>
                      <a:ext uri="{FF2B5EF4-FFF2-40B4-BE49-F238E27FC236}">
                        <a16:creationId xmlns:a16="http://schemas.microsoft.com/office/drawing/2014/main" id="{1581813E-2075-0691-FFD2-AFE0A748AE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9" name="Text Box 150">
                    <a:extLst>
                      <a:ext uri="{FF2B5EF4-FFF2-40B4-BE49-F238E27FC236}">
                        <a16:creationId xmlns:a16="http://schemas.microsoft.com/office/drawing/2014/main" id="{5DB04B67-934A-0130-2ACA-A2DB162D58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0" name="Text Box 151">
                    <a:extLst>
                      <a:ext uri="{FF2B5EF4-FFF2-40B4-BE49-F238E27FC236}">
                        <a16:creationId xmlns:a16="http://schemas.microsoft.com/office/drawing/2014/main" id="{3C6C8D54-FAFC-2B6D-18BB-C2F1EFCBAC3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1" name="Text Box 152">
                    <a:extLst>
                      <a:ext uri="{FF2B5EF4-FFF2-40B4-BE49-F238E27FC236}">
                        <a16:creationId xmlns:a16="http://schemas.microsoft.com/office/drawing/2014/main" id="{9739BC06-22BF-6C5D-FF7A-766AEE0E808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2" name="Text Box 153">
                    <a:extLst>
                      <a:ext uri="{FF2B5EF4-FFF2-40B4-BE49-F238E27FC236}">
                        <a16:creationId xmlns:a16="http://schemas.microsoft.com/office/drawing/2014/main" id="{B36FBB37-C6EC-1C45-5616-519DC6CB57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3" name="Text Box 154">
                    <a:extLst>
                      <a:ext uri="{FF2B5EF4-FFF2-40B4-BE49-F238E27FC236}">
                        <a16:creationId xmlns:a16="http://schemas.microsoft.com/office/drawing/2014/main" id="{C9F3D328-385A-6D1C-39D3-E0DA061DE95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14" name="Text Box 155">
                    <a:extLst>
                      <a:ext uri="{FF2B5EF4-FFF2-40B4-BE49-F238E27FC236}">
                        <a16:creationId xmlns:a16="http://schemas.microsoft.com/office/drawing/2014/main" id="{D343D1A7-D3D7-61D2-83A6-8E145AE263D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5" name="Group 156">
                  <a:extLst>
                    <a:ext uri="{FF2B5EF4-FFF2-40B4-BE49-F238E27FC236}">
                      <a16:creationId xmlns:a16="http://schemas.microsoft.com/office/drawing/2014/main" id="{53698CAE-3B19-3EED-4660-7237C663DE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099"/>
                  <a:ext cx="1152" cy="96"/>
                  <a:chOff x="4039" y="462"/>
                  <a:chExt cx="1152" cy="96"/>
                </a:xfrm>
              </p:grpSpPr>
              <p:sp>
                <p:nvSpPr>
                  <p:cNvPr id="380198" name="Text Box 157">
                    <a:extLst>
                      <a:ext uri="{FF2B5EF4-FFF2-40B4-BE49-F238E27FC236}">
                        <a16:creationId xmlns:a16="http://schemas.microsoft.com/office/drawing/2014/main" id="{0A5F440B-8367-DB7C-8E47-7B6B25CDA6A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0" name="Text Box 158">
                    <a:extLst>
                      <a:ext uri="{FF2B5EF4-FFF2-40B4-BE49-F238E27FC236}">
                        <a16:creationId xmlns:a16="http://schemas.microsoft.com/office/drawing/2014/main" id="{642C527F-0324-ED11-5464-8F11EEFB2F7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1" name="Text Box 159">
                    <a:extLst>
                      <a:ext uri="{FF2B5EF4-FFF2-40B4-BE49-F238E27FC236}">
                        <a16:creationId xmlns:a16="http://schemas.microsoft.com/office/drawing/2014/main" id="{0489096E-85FE-1535-0432-F54DB8552B5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2" name="Text Box 160">
                    <a:extLst>
                      <a:ext uri="{FF2B5EF4-FFF2-40B4-BE49-F238E27FC236}">
                        <a16:creationId xmlns:a16="http://schemas.microsoft.com/office/drawing/2014/main" id="{CA1D87D9-BCD7-629C-DA24-AF4432AF929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3" name="Text Box 161">
                    <a:extLst>
                      <a:ext uri="{FF2B5EF4-FFF2-40B4-BE49-F238E27FC236}">
                        <a16:creationId xmlns:a16="http://schemas.microsoft.com/office/drawing/2014/main" id="{DFE8A1B2-D44F-408C-75A2-2E288756675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4" name="Text Box 162">
                    <a:extLst>
                      <a:ext uri="{FF2B5EF4-FFF2-40B4-BE49-F238E27FC236}">
                        <a16:creationId xmlns:a16="http://schemas.microsoft.com/office/drawing/2014/main" id="{1EEE0236-E040-7C42-1E5C-F8E1760612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5" name="Text Box 163">
                    <a:extLst>
                      <a:ext uri="{FF2B5EF4-FFF2-40B4-BE49-F238E27FC236}">
                        <a16:creationId xmlns:a16="http://schemas.microsoft.com/office/drawing/2014/main" id="{7FC949F6-DB1F-3A2F-A0A9-CAA9E93D46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206" name="Text Box 164">
                    <a:extLst>
                      <a:ext uri="{FF2B5EF4-FFF2-40B4-BE49-F238E27FC236}">
                        <a16:creationId xmlns:a16="http://schemas.microsoft.com/office/drawing/2014/main" id="{0B3BCF33-5DD7-E0EA-8DD1-0B95DFFCD7E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6" name="Group 165">
                  <a:extLst>
                    <a:ext uri="{FF2B5EF4-FFF2-40B4-BE49-F238E27FC236}">
                      <a16:creationId xmlns:a16="http://schemas.microsoft.com/office/drawing/2014/main" id="{FC4D965F-E9AE-E6B8-67F7-BF5007A25E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195"/>
                  <a:ext cx="1152" cy="96"/>
                  <a:chOff x="4039" y="462"/>
                  <a:chExt cx="1152" cy="96"/>
                </a:xfrm>
              </p:grpSpPr>
              <p:sp>
                <p:nvSpPr>
                  <p:cNvPr id="380030" name="Text Box 166">
                    <a:extLst>
                      <a:ext uri="{FF2B5EF4-FFF2-40B4-BE49-F238E27FC236}">
                        <a16:creationId xmlns:a16="http://schemas.microsoft.com/office/drawing/2014/main" id="{7144CF06-D7B7-0323-9609-1DB2A98A3A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31" name="Text Box 167">
                    <a:extLst>
                      <a:ext uri="{FF2B5EF4-FFF2-40B4-BE49-F238E27FC236}">
                        <a16:creationId xmlns:a16="http://schemas.microsoft.com/office/drawing/2014/main" id="{BFB2F480-119B-0DAD-5C72-32E6752B38A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2" name="Text Box 168">
                    <a:extLst>
                      <a:ext uri="{FF2B5EF4-FFF2-40B4-BE49-F238E27FC236}">
                        <a16:creationId xmlns:a16="http://schemas.microsoft.com/office/drawing/2014/main" id="{407D6949-8768-E75A-9F43-166427CAFDF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3" name="Text Box 169">
                    <a:extLst>
                      <a:ext uri="{FF2B5EF4-FFF2-40B4-BE49-F238E27FC236}">
                        <a16:creationId xmlns:a16="http://schemas.microsoft.com/office/drawing/2014/main" id="{423FFCF7-2EED-663A-C310-C3EF4AAC333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4" name="Text Box 170">
                    <a:extLst>
                      <a:ext uri="{FF2B5EF4-FFF2-40B4-BE49-F238E27FC236}">
                        <a16:creationId xmlns:a16="http://schemas.microsoft.com/office/drawing/2014/main" id="{B9F4FC18-1E1F-FEE1-1A1B-FEA2D5DFCB9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5" name="Text Box 171">
                    <a:extLst>
                      <a:ext uri="{FF2B5EF4-FFF2-40B4-BE49-F238E27FC236}">
                        <a16:creationId xmlns:a16="http://schemas.microsoft.com/office/drawing/2014/main" id="{97AB9F35-E655-D5F9-DD37-B0B9F386EB2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6" name="Text Box 172">
                    <a:extLst>
                      <a:ext uri="{FF2B5EF4-FFF2-40B4-BE49-F238E27FC236}">
                        <a16:creationId xmlns:a16="http://schemas.microsoft.com/office/drawing/2014/main" id="{A3F0C60C-14D9-F041-9888-766C92E885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197" name="Text Box 173">
                    <a:extLst>
                      <a:ext uri="{FF2B5EF4-FFF2-40B4-BE49-F238E27FC236}">
                        <a16:creationId xmlns:a16="http://schemas.microsoft.com/office/drawing/2014/main" id="{235D2D2E-1771-A163-87A0-8304DFA7209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7" name="Group 174">
                  <a:extLst>
                    <a:ext uri="{FF2B5EF4-FFF2-40B4-BE49-F238E27FC236}">
                      <a16:creationId xmlns:a16="http://schemas.microsoft.com/office/drawing/2014/main" id="{A7676877-7122-F33C-8F38-DA9D8CA1E4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291"/>
                  <a:ext cx="1152" cy="96"/>
                  <a:chOff x="4039" y="462"/>
                  <a:chExt cx="1152" cy="96"/>
                </a:xfrm>
              </p:grpSpPr>
              <p:sp>
                <p:nvSpPr>
                  <p:cNvPr id="380022" name="Text Box 175">
                    <a:extLst>
                      <a:ext uri="{FF2B5EF4-FFF2-40B4-BE49-F238E27FC236}">
                        <a16:creationId xmlns:a16="http://schemas.microsoft.com/office/drawing/2014/main" id="{0E6AC9C9-71CA-81A1-5E48-312B2B17921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3" name="Text Box 176">
                    <a:extLst>
                      <a:ext uri="{FF2B5EF4-FFF2-40B4-BE49-F238E27FC236}">
                        <a16:creationId xmlns:a16="http://schemas.microsoft.com/office/drawing/2014/main" id="{7EB37AAC-1E2E-AF35-A256-2D7CAA9B11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4" name="Text Box 177">
                    <a:extLst>
                      <a:ext uri="{FF2B5EF4-FFF2-40B4-BE49-F238E27FC236}">
                        <a16:creationId xmlns:a16="http://schemas.microsoft.com/office/drawing/2014/main" id="{03CD665C-0223-014E-909E-659169FE838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5" name="Text Box 178">
                    <a:extLst>
                      <a:ext uri="{FF2B5EF4-FFF2-40B4-BE49-F238E27FC236}">
                        <a16:creationId xmlns:a16="http://schemas.microsoft.com/office/drawing/2014/main" id="{64E72D40-CD9F-8F5F-5EF6-FAAF33B574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6" name="Text Box 179">
                    <a:extLst>
                      <a:ext uri="{FF2B5EF4-FFF2-40B4-BE49-F238E27FC236}">
                        <a16:creationId xmlns:a16="http://schemas.microsoft.com/office/drawing/2014/main" id="{FBF39FAF-22AD-A602-FC6A-99517E2D192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7" name="Text Box 180">
                    <a:extLst>
                      <a:ext uri="{FF2B5EF4-FFF2-40B4-BE49-F238E27FC236}">
                        <a16:creationId xmlns:a16="http://schemas.microsoft.com/office/drawing/2014/main" id="{2F15243D-4D1D-055D-C4D1-4936B16E6A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8" name="Text Box 181">
                    <a:extLst>
                      <a:ext uri="{FF2B5EF4-FFF2-40B4-BE49-F238E27FC236}">
                        <a16:creationId xmlns:a16="http://schemas.microsoft.com/office/drawing/2014/main" id="{792B2D68-647D-8A51-5135-BA326F6F4E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9" name="Text Box 182">
                    <a:extLst>
                      <a:ext uri="{FF2B5EF4-FFF2-40B4-BE49-F238E27FC236}">
                        <a16:creationId xmlns:a16="http://schemas.microsoft.com/office/drawing/2014/main" id="{7DA02BD6-9474-BB6B-9A87-77A4C94CD7B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8" name="Group 183">
                  <a:extLst>
                    <a:ext uri="{FF2B5EF4-FFF2-40B4-BE49-F238E27FC236}">
                      <a16:creationId xmlns:a16="http://schemas.microsoft.com/office/drawing/2014/main" id="{E8940257-3706-87C8-1045-64456942A9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597"/>
                  <a:ext cx="1152" cy="96"/>
                  <a:chOff x="4039" y="462"/>
                  <a:chExt cx="1152" cy="96"/>
                </a:xfrm>
              </p:grpSpPr>
              <p:sp>
                <p:nvSpPr>
                  <p:cNvPr id="380014" name="Text Box 184">
                    <a:extLst>
                      <a:ext uri="{FF2B5EF4-FFF2-40B4-BE49-F238E27FC236}">
                        <a16:creationId xmlns:a16="http://schemas.microsoft.com/office/drawing/2014/main" id="{C710B9B8-F91E-34D3-4304-2AC7B80C889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5" name="Text Box 185">
                    <a:extLst>
                      <a:ext uri="{FF2B5EF4-FFF2-40B4-BE49-F238E27FC236}">
                        <a16:creationId xmlns:a16="http://schemas.microsoft.com/office/drawing/2014/main" id="{9526B8C4-DDA0-9788-B055-63B362ABD51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6" name="Text Box 186">
                    <a:extLst>
                      <a:ext uri="{FF2B5EF4-FFF2-40B4-BE49-F238E27FC236}">
                        <a16:creationId xmlns:a16="http://schemas.microsoft.com/office/drawing/2014/main" id="{D50443BA-262A-C4B9-F84B-707CECEE087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7" name="Text Box 187">
                    <a:extLst>
                      <a:ext uri="{FF2B5EF4-FFF2-40B4-BE49-F238E27FC236}">
                        <a16:creationId xmlns:a16="http://schemas.microsoft.com/office/drawing/2014/main" id="{5E04A210-0E81-78FA-C85E-F2FD6968EB9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8" name="Text Box 188">
                    <a:extLst>
                      <a:ext uri="{FF2B5EF4-FFF2-40B4-BE49-F238E27FC236}">
                        <a16:creationId xmlns:a16="http://schemas.microsoft.com/office/drawing/2014/main" id="{E4258994-B887-FDC3-7F07-EF826E5285D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9" name="Text Box 189">
                    <a:extLst>
                      <a:ext uri="{FF2B5EF4-FFF2-40B4-BE49-F238E27FC236}">
                        <a16:creationId xmlns:a16="http://schemas.microsoft.com/office/drawing/2014/main" id="{105BFDC8-A52E-38BE-9BF0-86F8FD2D8AF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0" name="Text Box 190">
                    <a:extLst>
                      <a:ext uri="{FF2B5EF4-FFF2-40B4-BE49-F238E27FC236}">
                        <a16:creationId xmlns:a16="http://schemas.microsoft.com/office/drawing/2014/main" id="{959DA14D-C6E5-FFFC-48A9-6C96A95825C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21" name="Text Box 191">
                    <a:extLst>
                      <a:ext uri="{FF2B5EF4-FFF2-40B4-BE49-F238E27FC236}">
                        <a16:creationId xmlns:a16="http://schemas.microsoft.com/office/drawing/2014/main" id="{59F2D647-D537-4142-F9E9-B1C13E31E6C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79" name="Group 192">
                  <a:extLst>
                    <a:ext uri="{FF2B5EF4-FFF2-40B4-BE49-F238E27FC236}">
                      <a16:creationId xmlns:a16="http://schemas.microsoft.com/office/drawing/2014/main" id="{72879B10-CF0E-761D-370C-2597DAF7DD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693"/>
                  <a:ext cx="1152" cy="96"/>
                  <a:chOff x="4039" y="462"/>
                  <a:chExt cx="1152" cy="96"/>
                </a:xfrm>
              </p:grpSpPr>
              <p:sp>
                <p:nvSpPr>
                  <p:cNvPr id="380006" name="Text Box 193">
                    <a:extLst>
                      <a:ext uri="{FF2B5EF4-FFF2-40B4-BE49-F238E27FC236}">
                        <a16:creationId xmlns:a16="http://schemas.microsoft.com/office/drawing/2014/main" id="{5DBA34F6-3BB2-F2B1-947D-180DC8C642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7" name="Text Box 194">
                    <a:extLst>
                      <a:ext uri="{FF2B5EF4-FFF2-40B4-BE49-F238E27FC236}">
                        <a16:creationId xmlns:a16="http://schemas.microsoft.com/office/drawing/2014/main" id="{FF5BBBB9-11AB-2318-69B3-CE5AADC7394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8" name="Text Box 195">
                    <a:extLst>
                      <a:ext uri="{FF2B5EF4-FFF2-40B4-BE49-F238E27FC236}">
                        <a16:creationId xmlns:a16="http://schemas.microsoft.com/office/drawing/2014/main" id="{73122772-47E4-0BBE-285C-3F2692F95A7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9" name="Text Box 196">
                    <a:extLst>
                      <a:ext uri="{FF2B5EF4-FFF2-40B4-BE49-F238E27FC236}">
                        <a16:creationId xmlns:a16="http://schemas.microsoft.com/office/drawing/2014/main" id="{ADC8224F-F4B6-4D3C-232A-FACFD9EF24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0" name="Text Box 197">
                    <a:extLst>
                      <a:ext uri="{FF2B5EF4-FFF2-40B4-BE49-F238E27FC236}">
                        <a16:creationId xmlns:a16="http://schemas.microsoft.com/office/drawing/2014/main" id="{F3F98146-07DF-A675-27CE-B35A9363464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1" name="Text Box 198">
                    <a:extLst>
                      <a:ext uri="{FF2B5EF4-FFF2-40B4-BE49-F238E27FC236}">
                        <a16:creationId xmlns:a16="http://schemas.microsoft.com/office/drawing/2014/main" id="{A7A1E0F8-790E-6FBF-C033-DA77BD577A0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2" name="Text Box 199">
                    <a:extLst>
                      <a:ext uri="{FF2B5EF4-FFF2-40B4-BE49-F238E27FC236}">
                        <a16:creationId xmlns:a16="http://schemas.microsoft.com/office/drawing/2014/main" id="{9E56E068-620E-E360-69DA-81E5652F8B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13" name="Text Box 200">
                    <a:extLst>
                      <a:ext uri="{FF2B5EF4-FFF2-40B4-BE49-F238E27FC236}">
                        <a16:creationId xmlns:a16="http://schemas.microsoft.com/office/drawing/2014/main" id="{F396713B-385E-ED1F-2BFE-0D4DA03315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82" name="Group 201">
                  <a:extLst>
                    <a:ext uri="{FF2B5EF4-FFF2-40B4-BE49-F238E27FC236}">
                      <a16:creationId xmlns:a16="http://schemas.microsoft.com/office/drawing/2014/main" id="{08D9C3BE-6EB4-1C9C-A523-DC138017E2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789"/>
                  <a:ext cx="1152" cy="96"/>
                  <a:chOff x="4039" y="462"/>
                  <a:chExt cx="1152" cy="96"/>
                </a:xfrm>
              </p:grpSpPr>
              <p:sp>
                <p:nvSpPr>
                  <p:cNvPr id="379997" name="Text Box 202">
                    <a:extLst>
                      <a:ext uri="{FF2B5EF4-FFF2-40B4-BE49-F238E27FC236}">
                        <a16:creationId xmlns:a16="http://schemas.microsoft.com/office/drawing/2014/main" id="{CA2236FE-8499-556C-614F-F49C3D25EFB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8" name="Text Box 203">
                    <a:extLst>
                      <a:ext uri="{FF2B5EF4-FFF2-40B4-BE49-F238E27FC236}">
                        <a16:creationId xmlns:a16="http://schemas.microsoft.com/office/drawing/2014/main" id="{989A44B4-B627-CC58-8252-43E56D18312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9" name="Text Box 204">
                    <a:extLst>
                      <a:ext uri="{FF2B5EF4-FFF2-40B4-BE49-F238E27FC236}">
                        <a16:creationId xmlns:a16="http://schemas.microsoft.com/office/drawing/2014/main" id="{3A285E25-B9C6-155E-5003-12EEE7AC394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0" name="Text Box 205">
                    <a:extLst>
                      <a:ext uri="{FF2B5EF4-FFF2-40B4-BE49-F238E27FC236}">
                        <a16:creationId xmlns:a16="http://schemas.microsoft.com/office/drawing/2014/main" id="{32159F53-457B-6D82-05C4-5C773042FC6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1" name="Text Box 206">
                    <a:extLst>
                      <a:ext uri="{FF2B5EF4-FFF2-40B4-BE49-F238E27FC236}">
                        <a16:creationId xmlns:a16="http://schemas.microsoft.com/office/drawing/2014/main" id="{D4C7ECC0-8A00-2016-828C-28DE95CA6B7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2" name="Text Box 207">
                    <a:extLst>
                      <a:ext uri="{FF2B5EF4-FFF2-40B4-BE49-F238E27FC236}">
                        <a16:creationId xmlns:a16="http://schemas.microsoft.com/office/drawing/2014/main" id="{A0B13DA0-485A-7317-CB05-12893E7117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3" name="Text Box 208">
                    <a:extLst>
                      <a:ext uri="{FF2B5EF4-FFF2-40B4-BE49-F238E27FC236}">
                        <a16:creationId xmlns:a16="http://schemas.microsoft.com/office/drawing/2014/main" id="{ED5686D5-B755-F259-010B-4BF73F0231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005" name="Text Box 209">
                    <a:extLst>
                      <a:ext uri="{FF2B5EF4-FFF2-40B4-BE49-F238E27FC236}">
                        <a16:creationId xmlns:a16="http://schemas.microsoft.com/office/drawing/2014/main" id="{940FEF01-28C3-AA33-C928-D0094C77392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79983" name="Group 210">
                  <a:extLst>
                    <a:ext uri="{FF2B5EF4-FFF2-40B4-BE49-F238E27FC236}">
                      <a16:creationId xmlns:a16="http://schemas.microsoft.com/office/drawing/2014/main" id="{86195640-BF7B-A921-8D86-83D06A496DC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885"/>
                  <a:ext cx="1152" cy="96"/>
                  <a:chOff x="4039" y="462"/>
                  <a:chExt cx="1152" cy="96"/>
                </a:xfrm>
              </p:grpSpPr>
              <p:sp>
                <p:nvSpPr>
                  <p:cNvPr id="379987" name="Text Box 211">
                    <a:extLst>
                      <a:ext uri="{FF2B5EF4-FFF2-40B4-BE49-F238E27FC236}">
                        <a16:creationId xmlns:a16="http://schemas.microsoft.com/office/drawing/2014/main" id="{051D2E6A-9E36-6CB0-1498-502B95493FE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88" name="Text Box 212">
                    <a:extLst>
                      <a:ext uri="{FF2B5EF4-FFF2-40B4-BE49-F238E27FC236}">
                        <a16:creationId xmlns:a16="http://schemas.microsoft.com/office/drawing/2014/main" id="{DA03E580-6880-37D4-A4A2-F994872F03A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89" name="Text Box 213">
                    <a:extLst>
                      <a:ext uri="{FF2B5EF4-FFF2-40B4-BE49-F238E27FC236}">
                        <a16:creationId xmlns:a16="http://schemas.microsoft.com/office/drawing/2014/main" id="{CAA51EF3-A7AF-734B-1392-D327305B61F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0" name="Text Box 214">
                    <a:extLst>
                      <a:ext uri="{FF2B5EF4-FFF2-40B4-BE49-F238E27FC236}">
                        <a16:creationId xmlns:a16="http://schemas.microsoft.com/office/drawing/2014/main" id="{2EDE4EB8-78F8-237E-986A-2F67C118155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1" name="Text Box 215">
                    <a:extLst>
                      <a:ext uri="{FF2B5EF4-FFF2-40B4-BE49-F238E27FC236}">
                        <a16:creationId xmlns:a16="http://schemas.microsoft.com/office/drawing/2014/main" id="{1D34672E-C32B-5186-565D-9229A4BA9B4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4" name="Text Box 216">
                    <a:extLst>
                      <a:ext uri="{FF2B5EF4-FFF2-40B4-BE49-F238E27FC236}">
                        <a16:creationId xmlns:a16="http://schemas.microsoft.com/office/drawing/2014/main" id="{7A92E539-6EFB-964F-7C18-714252337F9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5" name="Text Box 217">
                    <a:extLst>
                      <a:ext uri="{FF2B5EF4-FFF2-40B4-BE49-F238E27FC236}">
                        <a16:creationId xmlns:a16="http://schemas.microsoft.com/office/drawing/2014/main" id="{1DCA9BA4-44B3-2E81-C34B-53B1B11F4C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996" name="Text Box 218">
                    <a:extLst>
                      <a:ext uri="{FF2B5EF4-FFF2-40B4-BE49-F238E27FC236}">
                        <a16:creationId xmlns:a16="http://schemas.microsoft.com/office/drawing/2014/main" id="{CCD49B28-047D-69F1-C0F5-D9D7B41E3E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9984" name="Text Box 219">
                  <a:extLst>
                    <a:ext uri="{FF2B5EF4-FFF2-40B4-BE49-F238E27FC236}">
                      <a16:creationId xmlns:a16="http://schemas.microsoft.com/office/drawing/2014/main" id="{3D460CE6-BA25-97FF-79CA-45FC609EA2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04" y="594"/>
                  <a:ext cx="144" cy="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0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1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4</a:t>
                  </a:r>
                  <a:r>
                    <a:rPr lang="es-ES_tradnl" altLang="es-ES" sz="1000" b="1" baseline="-2500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5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6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7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985" name="Text Box 220">
                  <a:extLst>
                    <a:ext uri="{FF2B5EF4-FFF2-40B4-BE49-F238E27FC236}">
                      <a16:creationId xmlns:a16="http://schemas.microsoft.com/office/drawing/2014/main" id="{5E995176-EF10-3DB5-1156-D67F33071A3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83" y="1564"/>
                  <a:ext cx="14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28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29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30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31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986" name="Text Box 221">
                  <a:extLst>
                    <a:ext uri="{FF2B5EF4-FFF2-40B4-BE49-F238E27FC236}">
                      <a16:creationId xmlns:a16="http://schemas.microsoft.com/office/drawing/2014/main" id="{E98F4002-A928-2FFB-89BF-059B49522F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27" y="1387"/>
                  <a:ext cx="1153" cy="21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0141" name="Text Box 222">
              <a:extLst>
                <a:ext uri="{FF2B5EF4-FFF2-40B4-BE49-F238E27FC236}">
                  <a16:creationId xmlns:a16="http://schemas.microsoft.com/office/drawing/2014/main" id="{05B6111E-1E0A-519D-1C4D-4BB62A7F74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5" y="288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Memoria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sp>
        <p:nvSpPr>
          <p:cNvPr id="380263" name="Freeform 223">
            <a:extLst>
              <a:ext uri="{FF2B5EF4-FFF2-40B4-BE49-F238E27FC236}">
                <a16:creationId xmlns:a16="http://schemas.microsoft.com/office/drawing/2014/main" id="{91B8056E-4EC2-FE54-3572-D9DA19651C36}"/>
              </a:ext>
            </a:extLst>
          </p:cNvPr>
          <p:cNvSpPr>
            <a:spLocks/>
          </p:cNvSpPr>
          <p:nvPr/>
        </p:nvSpPr>
        <p:spPr bwMode="auto">
          <a:xfrm>
            <a:off x="6459431" y="3067050"/>
            <a:ext cx="1720850" cy="493713"/>
          </a:xfrm>
          <a:custGeom>
            <a:avLst/>
            <a:gdLst>
              <a:gd name="T0" fmla="*/ 1353 w 1353"/>
              <a:gd name="T1" fmla="*/ 311 h 311"/>
              <a:gd name="T2" fmla="*/ 1 w 1353"/>
              <a:gd name="T3" fmla="*/ 311 h 311"/>
              <a:gd name="T4" fmla="*/ 0 w 1353"/>
              <a:gd name="T5" fmla="*/ 0 h 311"/>
              <a:gd name="T6" fmla="*/ 0 60000 65536"/>
              <a:gd name="T7" fmla="*/ 0 60000 65536"/>
              <a:gd name="T8" fmla="*/ 0 60000 65536"/>
              <a:gd name="T9" fmla="*/ 0 w 1353"/>
              <a:gd name="T10" fmla="*/ 0 h 311"/>
              <a:gd name="T11" fmla="*/ 1353 w 1353"/>
              <a:gd name="T12" fmla="*/ 311 h 3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3" h="311">
                <a:moveTo>
                  <a:pt x="1353" y="311"/>
                </a:moveTo>
                <a:lnTo>
                  <a:pt x="1" y="311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64" name="Line 224">
            <a:extLst>
              <a:ext uri="{FF2B5EF4-FFF2-40B4-BE49-F238E27FC236}">
                <a16:creationId xmlns:a16="http://schemas.microsoft.com/office/drawing/2014/main" id="{7838F35F-C39D-DFE7-E2DE-57FEDE7E8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2031" y="906463"/>
            <a:ext cx="0" cy="333692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grpSp>
        <p:nvGrpSpPr>
          <p:cNvPr id="380265" name="Group 225">
            <a:extLst>
              <a:ext uri="{FF2B5EF4-FFF2-40B4-BE49-F238E27FC236}">
                <a16:creationId xmlns:a16="http://schemas.microsoft.com/office/drawing/2014/main" id="{553B7C85-FD2D-46FC-3840-C491423D3C26}"/>
              </a:ext>
            </a:extLst>
          </p:cNvPr>
          <p:cNvGrpSpPr>
            <a:grpSpLocks/>
          </p:cNvGrpSpPr>
          <p:nvPr/>
        </p:nvGrpSpPr>
        <p:grpSpPr bwMode="auto">
          <a:xfrm>
            <a:off x="8770831" y="974725"/>
            <a:ext cx="2233612" cy="846138"/>
            <a:chOff x="1905" y="1003"/>
            <a:chExt cx="1407" cy="533"/>
          </a:xfrm>
        </p:grpSpPr>
        <p:sp>
          <p:nvSpPr>
            <p:cNvPr id="380266" name="Rectangle 226">
              <a:extLst>
                <a:ext uri="{FF2B5EF4-FFF2-40B4-BE49-F238E27FC236}">
                  <a16:creationId xmlns:a16="http://schemas.microsoft.com/office/drawing/2014/main" id="{8B55B7E0-4A08-71F1-496E-3777BEBEA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003"/>
              <a:ext cx="1407" cy="533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80267" name="Group 227">
              <a:extLst>
                <a:ext uri="{FF2B5EF4-FFF2-40B4-BE49-F238E27FC236}">
                  <a16:creationId xmlns:a16="http://schemas.microsoft.com/office/drawing/2014/main" id="{4017721E-1101-67D3-D584-F57A935585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296"/>
              <a:ext cx="1152" cy="96"/>
              <a:chOff x="4039" y="462"/>
              <a:chExt cx="1152" cy="96"/>
            </a:xfrm>
          </p:grpSpPr>
          <p:sp>
            <p:nvSpPr>
              <p:cNvPr id="380269" name="Text Box 228">
                <a:extLst>
                  <a:ext uri="{FF2B5EF4-FFF2-40B4-BE49-F238E27FC236}">
                    <a16:creationId xmlns:a16="http://schemas.microsoft.com/office/drawing/2014/main" id="{0136E009-353B-5413-53AE-6EE506E133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0" name="Text Box 229">
                <a:extLst>
                  <a:ext uri="{FF2B5EF4-FFF2-40B4-BE49-F238E27FC236}">
                    <a16:creationId xmlns:a16="http://schemas.microsoft.com/office/drawing/2014/main" id="{E95D5E9A-9C0E-1D32-93FB-2984B349EC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1" name="Text Box 230">
                <a:extLst>
                  <a:ext uri="{FF2B5EF4-FFF2-40B4-BE49-F238E27FC236}">
                    <a16:creationId xmlns:a16="http://schemas.microsoft.com/office/drawing/2014/main" id="{F4B43113-A2C0-2C0A-C16B-F376E94B1F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2" name="Text Box 231">
                <a:extLst>
                  <a:ext uri="{FF2B5EF4-FFF2-40B4-BE49-F238E27FC236}">
                    <a16:creationId xmlns:a16="http://schemas.microsoft.com/office/drawing/2014/main" id="{45F9F55A-867D-2936-B5B7-265EC6EEAC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1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3" name="Text Box 232">
                <a:extLst>
                  <a:ext uri="{FF2B5EF4-FFF2-40B4-BE49-F238E27FC236}">
                    <a16:creationId xmlns:a16="http://schemas.microsoft.com/office/drawing/2014/main" id="{DCA04D68-47A9-12DF-F330-2B0127C01F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5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4" name="Text Box 233">
                <a:extLst>
                  <a:ext uri="{FF2B5EF4-FFF2-40B4-BE49-F238E27FC236}">
                    <a16:creationId xmlns:a16="http://schemas.microsoft.com/office/drawing/2014/main" id="{902AD7AB-12F8-5FAC-F8C9-21723A1FA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5" name="Text Box 234">
                <a:extLst>
                  <a:ext uri="{FF2B5EF4-FFF2-40B4-BE49-F238E27FC236}">
                    <a16:creationId xmlns:a16="http://schemas.microsoft.com/office/drawing/2014/main" id="{DD5F4B78-C3CE-BC96-E190-9B1237F42B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76" name="Text Box 235">
                <a:extLst>
                  <a:ext uri="{FF2B5EF4-FFF2-40B4-BE49-F238E27FC236}">
                    <a16:creationId xmlns:a16="http://schemas.microsoft.com/office/drawing/2014/main" id="{3A10F746-13CD-F76A-E16E-006D1B82D7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0268" name="Text Box 236">
              <a:extLst>
                <a:ext uri="{FF2B5EF4-FFF2-40B4-BE49-F238E27FC236}">
                  <a16:creationId xmlns:a16="http://schemas.microsoft.com/office/drawing/2014/main" id="{8D8F23D7-EEC8-0B49-452C-F2E240FCB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" y="1051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Teclado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80277" name="Group 237">
            <a:extLst>
              <a:ext uri="{FF2B5EF4-FFF2-40B4-BE49-F238E27FC236}">
                <a16:creationId xmlns:a16="http://schemas.microsoft.com/office/drawing/2014/main" id="{D2FB0339-09F6-D39C-B98F-D2A9DB76EBF6}"/>
              </a:ext>
            </a:extLst>
          </p:cNvPr>
          <p:cNvGrpSpPr>
            <a:grpSpLocks/>
          </p:cNvGrpSpPr>
          <p:nvPr/>
        </p:nvGrpSpPr>
        <p:grpSpPr bwMode="auto">
          <a:xfrm>
            <a:off x="8770831" y="2478088"/>
            <a:ext cx="2233612" cy="846137"/>
            <a:chOff x="1905" y="1003"/>
            <a:chExt cx="1407" cy="533"/>
          </a:xfrm>
        </p:grpSpPr>
        <p:sp>
          <p:nvSpPr>
            <p:cNvPr id="380278" name="Rectangle 238">
              <a:extLst>
                <a:ext uri="{FF2B5EF4-FFF2-40B4-BE49-F238E27FC236}">
                  <a16:creationId xmlns:a16="http://schemas.microsoft.com/office/drawing/2014/main" id="{C6F2488F-BE2D-7149-288D-57F2FC717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003"/>
              <a:ext cx="1407" cy="533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80279" name="Group 239">
              <a:extLst>
                <a:ext uri="{FF2B5EF4-FFF2-40B4-BE49-F238E27FC236}">
                  <a16:creationId xmlns:a16="http://schemas.microsoft.com/office/drawing/2014/main" id="{04582DC1-AB9A-2237-E99C-3DD4E4F3D5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296"/>
              <a:ext cx="1152" cy="96"/>
              <a:chOff x="4039" y="462"/>
              <a:chExt cx="1152" cy="96"/>
            </a:xfrm>
          </p:grpSpPr>
          <p:sp>
            <p:nvSpPr>
              <p:cNvPr id="380281" name="Text Box 240">
                <a:extLst>
                  <a:ext uri="{FF2B5EF4-FFF2-40B4-BE49-F238E27FC236}">
                    <a16:creationId xmlns:a16="http://schemas.microsoft.com/office/drawing/2014/main" id="{D48C0CAA-EF12-AC7F-273E-3130CB3C63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2" name="Text Box 241">
                <a:extLst>
                  <a:ext uri="{FF2B5EF4-FFF2-40B4-BE49-F238E27FC236}">
                    <a16:creationId xmlns:a16="http://schemas.microsoft.com/office/drawing/2014/main" id="{4397E395-BAAB-286E-2E40-23EB2825CF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3" name="Text Box 242">
                <a:extLst>
                  <a:ext uri="{FF2B5EF4-FFF2-40B4-BE49-F238E27FC236}">
                    <a16:creationId xmlns:a16="http://schemas.microsoft.com/office/drawing/2014/main" id="{F1B43105-390A-7446-C396-DFE9E02FE5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4" name="Text Box 243">
                <a:extLst>
                  <a:ext uri="{FF2B5EF4-FFF2-40B4-BE49-F238E27FC236}">
                    <a16:creationId xmlns:a16="http://schemas.microsoft.com/office/drawing/2014/main" id="{053E098A-504C-01ED-9CB4-0F0D276206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1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5" name="Text Box 244">
                <a:extLst>
                  <a:ext uri="{FF2B5EF4-FFF2-40B4-BE49-F238E27FC236}">
                    <a16:creationId xmlns:a16="http://schemas.microsoft.com/office/drawing/2014/main" id="{4FC074A6-1B57-A1EE-6CB2-559DEFE15D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5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6" name="Text Box 245">
                <a:extLst>
                  <a:ext uri="{FF2B5EF4-FFF2-40B4-BE49-F238E27FC236}">
                    <a16:creationId xmlns:a16="http://schemas.microsoft.com/office/drawing/2014/main" id="{81A912EA-E775-D843-6448-6ACC55356E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7" name="Text Box 246">
                <a:extLst>
                  <a:ext uri="{FF2B5EF4-FFF2-40B4-BE49-F238E27FC236}">
                    <a16:creationId xmlns:a16="http://schemas.microsoft.com/office/drawing/2014/main" id="{390B9959-262D-E09A-222A-42114EF84D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0288" name="Text Box 247">
                <a:extLst>
                  <a:ext uri="{FF2B5EF4-FFF2-40B4-BE49-F238E27FC236}">
                    <a16:creationId xmlns:a16="http://schemas.microsoft.com/office/drawing/2014/main" id="{4197202D-8C31-52EB-6A6B-07B0937F2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0280" name="Text Box 248">
              <a:extLst>
                <a:ext uri="{FF2B5EF4-FFF2-40B4-BE49-F238E27FC236}">
                  <a16:creationId xmlns:a16="http://schemas.microsoft.com/office/drawing/2014/main" id="{6C605934-F457-DC3D-ED8F-16AC26090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" y="1051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Pantalla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sp>
        <p:nvSpPr>
          <p:cNvPr id="380289" name="Line 249">
            <a:extLst>
              <a:ext uri="{FF2B5EF4-FFF2-40B4-BE49-F238E27FC236}">
                <a16:creationId xmlns:a16="http://schemas.microsoft.com/office/drawing/2014/main" id="{424431FD-334B-B4A9-57A7-575D0A58077C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79537" y="2648744"/>
            <a:ext cx="0" cy="73501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sp>
        <p:nvSpPr>
          <p:cNvPr id="380290" name="Line 250">
            <a:extLst>
              <a:ext uri="{FF2B5EF4-FFF2-40B4-BE49-F238E27FC236}">
                <a16:creationId xmlns:a16="http://schemas.microsoft.com/office/drawing/2014/main" id="{B4A0959C-57A2-FE7D-9F04-BC4D9A052246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70806" y="1139825"/>
            <a:ext cx="0" cy="7524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sp>
        <p:nvSpPr>
          <p:cNvPr id="380291" name="Freeform 251">
            <a:extLst>
              <a:ext uri="{FF2B5EF4-FFF2-40B4-BE49-F238E27FC236}">
                <a16:creationId xmlns:a16="http://schemas.microsoft.com/office/drawing/2014/main" id="{F16E3801-4D63-9309-101E-4A86770D5357}"/>
              </a:ext>
            </a:extLst>
          </p:cNvPr>
          <p:cNvSpPr>
            <a:spLocks/>
          </p:cNvSpPr>
          <p:nvPr/>
        </p:nvSpPr>
        <p:spPr bwMode="auto">
          <a:xfrm>
            <a:off x="4192481" y="1922463"/>
            <a:ext cx="690562" cy="2411412"/>
          </a:xfrm>
          <a:custGeom>
            <a:avLst/>
            <a:gdLst>
              <a:gd name="T0" fmla="*/ 435 w 435"/>
              <a:gd name="T1" fmla="*/ 1512 h 1519"/>
              <a:gd name="T2" fmla="*/ 1 w 435"/>
              <a:gd name="T3" fmla="*/ 1519 h 1519"/>
              <a:gd name="T4" fmla="*/ 0 w 435"/>
              <a:gd name="T5" fmla="*/ 0 h 1519"/>
              <a:gd name="T6" fmla="*/ 310 w 435"/>
              <a:gd name="T7" fmla="*/ 11 h 1519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1519"/>
              <a:gd name="T14" fmla="*/ 435 w 435"/>
              <a:gd name="T15" fmla="*/ 1519 h 15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1519">
                <a:moveTo>
                  <a:pt x="435" y="1512"/>
                </a:moveTo>
                <a:lnTo>
                  <a:pt x="1" y="1519"/>
                </a:lnTo>
                <a:lnTo>
                  <a:pt x="0" y="0"/>
                </a:lnTo>
                <a:lnTo>
                  <a:pt x="310" y="11"/>
                </a:ln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2" name="Freeform 252">
            <a:extLst>
              <a:ext uri="{FF2B5EF4-FFF2-40B4-BE49-F238E27FC236}">
                <a16:creationId xmlns:a16="http://schemas.microsoft.com/office/drawing/2014/main" id="{55460CAF-B7C3-2AEA-6C8F-5BCB9F72BF0D}"/>
              </a:ext>
            </a:extLst>
          </p:cNvPr>
          <p:cNvSpPr>
            <a:spLocks/>
          </p:cNvSpPr>
          <p:nvPr/>
        </p:nvSpPr>
        <p:spPr bwMode="auto">
          <a:xfrm>
            <a:off x="3703531" y="1193800"/>
            <a:ext cx="1192212" cy="4494213"/>
          </a:xfrm>
          <a:custGeom>
            <a:avLst/>
            <a:gdLst>
              <a:gd name="T0" fmla="*/ 751 w 751"/>
              <a:gd name="T1" fmla="*/ 2828 h 2831"/>
              <a:gd name="T2" fmla="*/ 2 w 751"/>
              <a:gd name="T3" fmla="*/ 2831 h 2831"/>
              <a:gd name="T4" fmla="*/ 0 w 751"/>
              <a:gd name="T5" fmla="*/ 11 h 2831"/>
              <a:gd name="T6" fmla="*/ 496 w 751"/>
              <a:gd name="T7" fmla="*/ 0 h 2831"/>
              <a:gd name="T8" fmla="*/ 0 60000 65536"/>
              <a:gd name="T9" fmla="*/ 0 60000 65536"/>
              <a:gd name="T10" fmla="*/ 0 60000 65536"/>
              <a:gd name="T11" fmla="*/ 0 60000 65536"/>
              <a:gd name="T12" fmla="*/ 0 w 751"/>
              <a:gd name="T13" fmla="*/ 0 h 2831"/>
              <a:gd name="T14" fmla="*/ 751 w 751"/>
              <a:gd name="T15" fmla="*/ 2831 h 28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1" h="2831">
                <a:moveTo>
                  <a:pt x="751" y="2828"/>
                </a:moveTo>
                <a:lnTo>
                  <a:pt x="2" y="2831"/>
                </a:lnTo>
                <a:lnTo>
                  <a:pt x="0" y="11"/>
                </a:lnTo>
                <a:lnTo>
                  <a:pt x="49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3" name="Freeform 253">
            <a:extLst>
              <a:ext uri="{FF2B5EF4-FFF2-40B4-BE49-F238E27FC236}">
                <a16:creationId xmlns:a16="http://schemas.microsoft.com/office/drawing/2014/main" id="{15E1F89E-5EBB-8F7C-8E36-AEB91956688F}"/>
              </a:ext>
            </a:extLst>
          </p:cNvPr>
          <p:cNvSpPr>
            <a:spLocks/>
          </p:cNvSpPr>
          <p:nvPr/>
        </p:nvSpPr>
        <p:spPr bwMode="auto">
          <a:xfrm>
            <a:off x="3811481" y="1362075"/>
            <a:ext cx="1084262" cy="4202113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4" name="Text Box 254">
            <a:extLst>
              <a:ext uri="{FF2B5EF4-FFF2-40B4-BE49-F238E27FC236}">
                <a16:creationId xmlns:a16="http://schemas.microsoft.com/office/drawing/2014/main" id="{4E52DC94-DAA9-EECF-23CC-724EA714F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518" y="974725"/>
            <a:ext cx="330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RD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0295" name="Text Box 255">
            <a:extLst>
              <a:ext uri="{FF2B5EF4-FFF2-40B4-BE49-F238E27FC236}">
                <a16:creationId xmlns:a16="http://schemas.microsoft.com/office/drawing/2014/main" id="{CEC373CF-2B5C-6F32-C039-5138D32F2F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881" y="1166813"/>
            <a:ext cx="354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WR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0296" name="Freeform 256">
            <a:extLst>
              <a:ext uri="{FF2B5EF4-FFF2-40B4-BE49-F238E27FC236}">
                <a16:creationId xmlns:a16="http://schemas.microsoft.com/office/drawing/2014/main" id="{3744B581-06CF-028D-FCA6-2065303507A0}"/>
              </a:ext>
            </a:extLst>
          </p:cNvPr>
          <p:cNvSpPr>
            <a:spLocks/>
          </p:cNvSpPr>
          <p:nvPr/>
        </p:nvSpPr>
        <p:spPr bwMode="auto">
          <a:xfrm>
            <a:off x="5879993" y="1377950"/>
            <a:ext cx="5511800" cy="5000625"/>
          </a:xfrm>
          <a:custGeom>
            <a:avLst/>
            <a:gdLst>
              <a:gd name="T0" fmla="*/ 0 w 3472"/>
              <a:gd name="T1" fmla="*/ 2910 h 3150"/>
              <a:gd name="T2" fmla="*/ 0 w 3472"/>
              <a:gd name="T3" fmla="*/ 3142 h 3150"/>
              <a:gd name="T4" fmla="*/ 3471 w 3472"/>
              <a:gd name="T5" fmla="*/ 3150 h 3150"/>
              <a:gd name="T6" fmla="*/ 3472 w 3472"/>
              <a:gd name="T7" fmla="*/ 2 h 3150"/>
              <a:gd name="T8" fmla="*/ 3231 w 3472"/>
              <a:gd name="T9" fmla="*/ 0 h 3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2"/>
              <a:gd name="T16" fmla="*/ 0 h 3150"/>
              <a:gd name="T17" fmla="*/ 3472 w 3472"/>
              <a:gd name="T18" fmla="*/ 3150 h 3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2" h="3150">
                <a:moveTo>
                  <a:pt x="0" y="2910"/>
                </a:moveTo>
                <a:lnTo>
                  <a:pt x="0" y="3142"/>
                </a:lnTo>
                <a:lnTo>
                  <a:pt x="3471" y="3150"/>
                </a:lnTo>
                <a:lnTo>
                  <a:pt x="3472" y="2"/>
                </a:lnTo>
                <a:lnTo>
                  <a:pt x="3231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7" name="Freeform 257">
            <a:extLst>
              <a:ext uri="{FF2B5EF4-FFF2-40B4-BE49-F238E27FC236}">
                <a16:creationId xmlns:a16="http://schemas.microsoft.com/office/drawing/2014/main" id="{A8C8B3A5-3AD4-CD2A-1BCB-982D3FB9DFF6}"/>
              </a:ext>
            </a:extLst>
          </p:cNvPr>
          <p:cNvSpPr>
            <a:spLocks/>
          </p:cNvSpPr>
          <p:nvPr/>
        </p:nvSpPr>
        <p:spPr bwMode="auto">
          <a:xfrm>
            <a:off x="6068906" y="2886075"/>
            <a:ext cx="5218112" cy="3408363"/>
          </a:xfrm>
          <a:custGeom>
            <a:avLst/>
            <a:gdLst>
              <a:gd name="T0" fmla="*/ 0 w 3287"/>
              <a:gd name="T1" fmla="*/ 1960 h 2147"/>
              <a:gd name="T2" fmla="*/ 0 w 3287"/>
              <a:gd name="T3" fmla="*/ 2147 h 2147"/>
              <a:gd name="T4" fmla="*/ 3286 w 3287"/>
              <a:gd name="T5" fmla="*/ 2139 h 2147"/>
              <a:gd name="T6" fmla="*/ 3287 w 3287"/>
              <a:gd name="T7" fmla="*/ 2 h 2147"/>
              <a:gd name="T8" fmla="*/ 3112 w 3287"/>
              <a:gd name="T9" fmla="*/ 0 h 2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7"/>
              <a:gd name="T16" fmla="*/ 0 h 2147"/>
              <a:gd name="T17" fmla="*/ 3287 w 3287"/>
              <a:gd name="T18" fmla="*/ 2147 h 2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7" h="2147">
                <a:moveTo>
                  <a:pt x="0" y="1960"/>
                </a:moveTo>
                <a:lnTo>
                  <a:pt x="0" y="2147"/>
                </a:lnTo>
                <a:lnTo>
                  <a:pt x="3286" y="2139"/>
                </a:lnTo>
                <a:lnTo>
                  <a:pt x="3287" y="2"/>
                </a:lnTo>
                <a:lnTo>
                  <a:pt x="3112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8" name="Freeform 258">
            <a:extLst>
              <a:ext uri="{FF2B5EF4-FFF2-40B4-BE49-F238E27FC236}">
                <a16:creationId xmlns:a16="http://schemas.microsoft.com/office/drawing/2014/main" id="{7F55A264-FB14-FAC7-6685-70D1D129617C}"/>
              </a:ext>
            </a:extLst>
          </p:cNvPr>
          <p:cNvSpPr>
            <a:spLocks/>
          </p:cNvSpPr>
          <p:nvPr/>
        </p:nvSpPr>
        <p:spPr bwMode="auto">
          <a:xfrm>
            <a:off x="3919431" y="1611313"/>
            <a:ext cx="976312" cy="3810000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299" name="Text Box 259">
            <a:extLst>
              <a:ext uri="{FF2B5EF4-FFF2-40B4-BE49-F238E27FC236}">
                <a16:creationId xmlns:a16="http://schemas.microsoft.com/office/drawing/2014/main" id="{4AE82338-5B7B-FE47-B413-ADF00FEB2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68" y="1406525"/>
            <a:ext cx="544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READY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0300" name="Text Box 260">
            <a:extLst>
              <a:ext uri="{FF2B5EF4-FFF2-40B4-BE49-F238E27FC236}">
                <a16:creationId xmlns:a16="http://schemas.microsoft.com/office/drawing/2014/main" id="{EBD18884-A1A4-974F-114D-A662622FF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2856" y="1090613"/>
            <a:ext cx="284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IN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0301" name="Text Box 261">
            <a:extLst>
              <a:ext uri="{FF2B5EF4-FFF2-40B4-BE49-F238E27FC236}">
                <a16:creationId xmlns:a16="http://schemas.microsoft.com/office/drawing/2014/main" id="{0B1F40C6-9C56-44EB-B24C-2A9163907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6506" y="2606675"/>
            <a:ext cx="400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OUT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80302" name="Group 262">
            <a:extLst>
              <a:ext uri="{FF2B5EF4-FFF2-40B4-BE49-F238E27FC236}">
                <a16:creationId xmlns:a16="http://schemas.microsoft.com/office/drawing/2014/main" id="{4D2C0354-2D15-3C42-2AE7-0FE7CB64D755}"/>
              </a:ext>
            </a:extLst>
          </p:cNvPr>
          <p:cNvGrpSpPr>
            <a:grpSpLocks/>
          </p:cNvGrpSpPr>
          <p:nvPr/>
        </p:nvGrpSpPr>
        <p:grpSpPr bwMode="auto">
          <a:xfrm>
            <a:off x="7951681" y="1927225"/>
            <a:ext cx="400050" cy="336550"/>
            <a:chOff x="3213" y="1214"/>
            <a:chExt cx="252" cy="212"/>
          </a:xfrm>
        </p:grpSpPr>
        <p:sp>
          <p:nvSpPr>
            <p:cNvPr id="380303" name="Line 263">
              <a:extLst>
                <a:ext uri="{FF2B5EF4-FFF2-40B4-BE49-F238E27FC236}">
                  <a16:creationId xmlns:a16="http://schemas.microsoft.com/office/drawing/2014/main" id="{034CEFC4-8449-6CF4-8C98-EBAA18CBFB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8" y="1341"/>
              <a:ext cx="187" cy="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380304" name="Text Box 264">
              <a:extLst>
                <a:ext uri="{FF2B5EF4-FFF2-40B4-BE49-F238E27FC236}">
                  <a16:creationId xmlns:a16="http://schemas.microsoft.com/office/drawing/2014/main" id="{25469FF9-B960-FBF2-803F-3C916A8A9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3" y="1214"/>
              <a:ext cx="1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600" b="1">
                  <a:solidFill>
                    <a:srgbClr val="0000FF"/>
                  </a:solidFill>
                  <a:latin typeface="Arial Narrow" panose="020B0606020202030204" pitchFamily="34" charset="0"/>
                </a:rPr>
                <a:t>8</a:t>
              </a:r>
              <a:endParaRPr lang="es-ES" altLang="es-ES" sz="1600" b="1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80305" name="Group 265">
            <a:extLst>
              <a:ext uri="{FF2B5EF4-FFF2-40B4-BE49-F238E27FC236}">
                <a16:creationId xmlns:a16="http://schemas.microsoft.com/office/drawing/2014/main" id="{3A544AC3-F613-91C9-9556-D7AE265CF04F}"/>
              </a:ext>
            </a:extLst>
          </p:cNvPr>
          <p:cNvGrpSpPr>
            <a:grpSpLocks/>
          </p:cNvGrpSpPr>
          <p:nvPr/>
        </p:nvGrpSpPr>
        <p:grpSpPr bwMode="auto">
          <a:xfrm>
            <a:off x="4013093" y="3543300"/>
            <a:ext cx="436563" cy="336550"/>
            <a:chOff x="732" y="2232"/>
            <a:chExt cx="275" cy="212"/>
          </a:xfrm>
        </p:grpSpPr>
        <p:sp>
          <p:nvSpPr>
            <p:cNvPr id="380306" name="Line 266">
              <a:extLst>
                <a:ext uri="{FF2B5EF4-FFF2-40B4-BE49-F238E27FC236}">
                  <a16:creationId xmlns:a16="http://schemas.microsoft.com/office/drawing/2014/main" id="{1C1ECB58-E79A-92DA-8AAA-C61F9534D8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" y="2247"/>
              <a:ext cx="187" cy="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380307" name="Text Box 267">
              <a:extLst>
                <a:ext uri="{FF2B5EF4-FFF2-40B4-BE49-F238E27FC236}">
                  <a16:creationId xmlns:a16="http://schemas.microsoft.com/office/drawing/2014/main" id="{81066803-ED26-45A1-2DA4-26DBC0A8E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" y="2232"/>
              <a:ext cx="1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600" b="1">
                  <a:solidFill>
                    <a:srgbClr val="0000FF"/>
                  </a:solidFill>
                  <a:latin typeface="Arial Narrow" panose="020B0606020202030204" pitchFamily="34" charset="0"/>
                </a:rPr>
                <a:t>5</a:t>
              </a:r>
              <a:endParaRPr lang="es-ES" altLang="es-ES" sz="1600" b="1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80308" name="Group 268">
            <a:extLst>
              <a:ext uri="{FF2B5EF4-FFF2-40B4-BE49-F238E27FC236}">
                <a16:creationId xmlns:a16="http://schemas.microsoft.com/office/drawing/2014/main" id="{43739BB5-CF7A-6D1F-1B1A-5EAC3DC4BFFA}"/>
              </a:ext>
            </a:extLst>
          </p:cNvPr>
          <p:cNvGrpSpPr>
            <a:grpSpLocks/>
          </p:cNvGrpSpPr>
          <p:nvPr/>
        </p:nvGrpSpPr>
        <p:grpSpPr bwMode="auto">
          <a:xfrm>
            <a:off x="4886218" y="4572000"/>
            <a:ext cx="1143000" cy="152400"/>
            <a:chOff x="3696" y="2496"/>
            <a:chExt cx="720" cy="96"/>
          </a:xfrm>
        </p:grpSpPr>
        <p:sp>
          <p:nvSpPr>
            <p:cNvPr id="380309" name="Text Box 269">
              <a:extLst>
                <a:ext uri="{FF2B5EF4-FFF2-40B4-BE49-F238E27FC236}">
                  <a16:creationId xmlns:a16="http://schemas.microsoft.com/office/drawing/2014/main" id="{59DFA392-673F-E438-2799-09095D8AD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0" name="Text Box 270">
              <a:extLst>
                <a:ext uri="{FF2B5EF4-FFF2-40B4-BE49-F238E27FC236}">
                  <a16:creationId xmlns:a16="http://schemas.microsoft.com/office/drawing/2014/main" id="{B5898A61-1CBF-5B1F-F42B-C263C01A93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1" name="Text Box 271">
              <a:extLst>
                <a:ext uri="{FF2B5EF4-FFF2-40B4-BE49-F238E27FC236}">
                  <a16:creationId xmlns:a16="http://schemas.microsoft.com/office/drawing/2014/main" id="{EFA23793-2386-7D79-41DE-A4F0CD3B8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2" name="Text Box 272">
              <a:extLst>
                <a:ext uri="{FF2B5EF4-FFF2-40B4-BE49-F238E27FC236}">
                  <a16:creationId xmlns:a16="http://schemas.microsoft.com/office/drawing/2014/main" id="{66751365-605A-8468-9633-2F2989A844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3" name="Text Box 273">
              <a:extLst>
                <a:ext uri="{FF2B5EF4-FFF2-40B4-BE49-F238E27FC236}">
                  <a16:creationId xmlns:a16="http://schemas.microsoft.com/office/drawing/2014/main" id="{8F0F0098-84DF-7EAA-9E38-33578F4D3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0314" name="Group 274">
            <a:extLst>
              <a:ext uri="{FF2B5EF4-FFF2-40B4-BE49-F238E27FC236}">
                <a16:creationId xmlns:a16="http://schemas.microsoft.com/office/drawing/2014/main" id="{DA88E5F2-5F61-B017-658A-22ED6C27AD63}"/>
              </a:ext>
            </a:extLst>
          </p:cNvPr>
          <p:cNvGrpSpPr>
            <a:grpSpLocks/>
          </p:cNvGrpSpPr>
          <p:nvPr/>
        </p:nvGrpSpPr>
        <p:grpSpPr bwMode="auto">
          <a:xfrm>
            <a:off x="4881456" y="4246563"/>
            <a:ext cx="1143000" cy="152400"/>
            <a:chOff x="3696" y="2496"/>
            <a:chExt cx="720" cy="96"/>
          </a:xfrm>
        </p:grpSpPr>
        <p:sp>
          <p:nvSpPr>
            <p:cNvPr id="380315" name="Text Box 275">
              <a:extLst>
                <a:ext uri="{FF2B5EF4-FFF2-40B4-BE49-F238E27FC236}">
                  <a16:creationId xmlns:a16="http://schemas.microsoft.com/office/drawing/2014/main" id="{B1B55BD8-6FCA-7B87-40B4-3EB56FC88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6" name="Text Box 276">
              <a:extLst>
                <a:ext uri="{FF2B5EF4-FFF2-40B4-BE49-F238E27FC236}">
                  <a16:creationId xmlns:a16="http://schemas.microsoft.com/office/drawing/2014/main" id="{418B79D1-4679-3218-08B0-AF715360C6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7" name="Text Box 277">
              <a:extLst>
                <a:ext uri="{FF2B5EF4-FFF2-40B4-BE49-F238E27FC236}">
                  <a16:creationId xmlns:a16="http://schemas.microsoft.com/office/drawing/2014/main" id="{0AF36694-E903-5054-FD06-3463368A39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8" name="Text Box 278">
              <a:extLst>
                <a:ext uri="{FF2B5EF4-FFF2-40B4-BE49-F238E27FC236}">
                  <a16:creationId xmlns:a16="http://schemas.microsoft.com/office/drawing/2014/main" id="{97755348-7387-27D9-9429-2B8D9AF74D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19" name="Text Box 279">
              <a:extLst>
                <a:ext uri="{FF2B5EF4-FFF2-40B4-BE49-F238E27FC236}">
                  <a16:creationId xmlns:a16="http://schemas.microsoft.com/office/drawing/2014/main" id="{36DC1A29-180B-9B44-D87C-A3E19F770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0320" name="Group 280">
            <a:extLst>
              <a:ext uri="{FF2B5EF4-FFF2-40B4-BE49-F238E27FC236}">
                <a16:creationId xmlns:a16="http://schemas.microsoft.com/office/drawing/2014/main" id="{0ED96CCF-0F09-E59C-E696-1A1EA32C895C}"/>
              </a:ext>
            </a:extLst>
          </p:cNvPr>
          <p:cNvGrpSpPr>
            <a:grpSpLocks/>
          </p:cNvGrpSpPr>
          <p:nvPr/>
        </p:nvGrpSpPr>
        <p:grpSpPr bwMode="auto">
          <a:xfrm>
            <a:off x="4881456" y="4565650"/>
            <a:ext cx="1143000" cy="152400"/>
            <a:chOff x="3696" y="2496"/>
            <a:chExt cx="720" cy="96"/>
          </a:xfrm>
        </p:grpSpPr>
        <p:sp>
          <p:nvSpPr>
            <p:cNvPr id="380321" name="Text Box 281">
              <a:extLst>
                <a:ext uri="{FF2B5EF4-FFF2-40B4-BE49-F238E27FC236}">
                  <a16:creationId xmlns:a16="http://schemas.microsoft.com/office/drawing/2014/main" id="{E282C9A3-1069-67AD-0984-DACB6667B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2" name="Text Box 282">
              <a:extLst>
                <a:ext uri="{FF2B5EF4-FFF2-40B4-BE49-F238E27FC236}">
                  <a16:creationId xmlns:a16="http://schemas.microsoft.com/office/drawing/2014/main" id="{538599C0-92D0-0F9E-2604-062B4D072E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3" name="Text Box 283">
              <a:extLst>
                <a:ext uri="{FF2B5EF4-FFF2-40B4-BE49-F238E27FC236}">
                  <a16:creationId xmlns:a16="http://schemas.microsoft.com/office/drawing/2014/main" id="{469C2763-2179-6B22-45BB-CEDCA72FE2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4" name="Text Box 284">
              <a:extLst>
                <a:ext uri="{FF2B5EF4-FFF2-40B4-BE49-F238E27FC236}">
                  <a16:creationId xmlns:a16="http://schemas.microsoft.com/office/drawing/2014/main" id="{78A6E390-D12F-0226-AB88-095F533A2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5" name="Text Box 285">
              <a:extLst>
                <a:ext uri="{FF2B5EF4-FFF2-40B4-BE49-F238E27FC236}">
                  <a16:creationId xmlns:a16="http://schemas.microsoft.com/office/drawing/2014/main" id="{D3A941CB-CF74-FF52-BD6B-C03135F8D3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380326" name="Group 286">
            <a:extLst>
              <a:ext uri="{FF2B5EF4-FFF2-40B4-BE49-F238E27FC236}">
                <a16:creationId xmlns:a16="http://schemas.microsoft.com/office/drawing/2014/main" id="{B5E8FCC2-7B8C-A773-4776-7C21E959D9A8}"/>
              </a:ext>
            </a:extLst>
          </p:cNvPr>
          <p:cNvGrpSpPr>
            <a:grpSpLocks/>
          </p:cNvGrpSpPr>
          <p:nvPr/>
        </p:nvGrpSpPr>
        <p:grpSpPr bwMode="auto">
          <a:xfrm>
            <a:off x="7299218" y="4248150"/>
            <a:ext cx="1827213" cy="152400"/>
            <a:chOff x="2802" y="2676"/>
            <a:chExt cx="1151" cy="96"/>
          </a:xfrm>
        </p:grpSpPr>
        <p:sp>
          <p:nvSpPr>
            <p:cNvPr id="380327" name="Text Box 287">
              <a:extLst>
                <a:ext uri="{FF2B5EF4-FFF2-40B4-BE49-F238E27FC236}">
                  <a16:creationId xmlns:a16="http://schemas.microsoft.com/office/drawing/2014/main" id="{A7B0E370-C54C-D4E2-8096-3F95DCDAEB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8" name="Text Box 288">
              <a:extLst>
                <a:ext uri="{FF2B5EF4-FFF2-40B4-BE49-F238E27FC236}">
                  <a16:creationId xmlns:a16="http://schemas.microsoft.com/office/drawing/2014/main" id="{F9109BA1-1456-8A14-CE73-EEE16BE7DB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29" name="Text Box 289">
              <a:extLst>
                <a:ext uri="{FF2B5EF4-FFF2-40B4-BE49-F238E27FC236}">
                  <a16:creationId xmlns:a16="http://schemas.microsoft.com/office/drawing/2014/main" id="{3B6A72F2-87E0-5D32-95C8-4CB465F5C9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30" name="Text Box 290">
              <a:extLst>
                <a:ext uri="{FF2B5EF4-FFF2-40B4-BE49-F238E27FC236}">
                  <a16:creationId xmlns:a16="http://schemas.microsoft.com/office/drawing/2014/main" id="{7BBD7B5D-2CD6-FF69-9365-0D3DF6E12D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31" name="Text Box 291">
              <a:extLst>
                <a:ext uri="{FF2B5EF4-FFF2-40B4-BE49-F238E27FC236}">
                  <a16:creationId xmlns:a16="http://schemas.microsoft.com/office/drawing/2014/main" id="{B8292110-4F1C-D8F9-872D-96B0EAA4B3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32" name="Text Box 292">
              <a:extLst>
                <a:ext uri="{FF2B5EF4-FFF2-40B4-BE49-F238E27FC236}">
                  <a16:creationId xmlns:a16="http://schemas.microsoft.com/office/drawing/2014/main" id="{64644741-B534-32C6-9B2E-D6F6E6EFE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33" name="Text Box 293">
              <a:extLst>
                <a:ext uri="{FF2B5EF4-FFF2-40B4-BE49-F238E27FC236}">
                  <a16:creationId xmlns:a16="http://schemas.microsoft.com/office/drawing/2014/main" id="{712B067A-342B-B9DA-2BD3-91C56915FB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34" name="Text Box 294">
              <a:extLst>
                <a:ext uri="{FF2B5EF4-FFF2-40B4-BE49-F238E27FC236}">
                  <a16:creationId xmlns:a16="http://schemas.microsoft.com/office/drawing/2014/main" id="{51AF8B74-F92D-97F7-D329-EE3C3DD4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80335" name="Freeform 295">
            <a:extLst>
              <a:ext uri="{FF2B5EF4-FFF2-40B4-BE49-F238E27FC236}">
                <a16:creationId xmlns:a16="http://schemas.microsoft.com/office/drawing/2014/main" id="{676FC9F8-83D2-09F3-0910-9138F9C1D7E5}"/>
              </a:ext>
            </a:extLst>
          </p:cNvPr>
          <p:cNvSpPr>
            <a:spLocks/>
          </p:cNvSpPr>
          <p:nvPr/>
        </p:nvSpPr>
        <p:spPr bwMode="auto">
          <a:xfrm>
            <a:off x="3703531" y="1193800"/>
            <a:ext cx="1192212" cy="4494213"/>
          </a:xfrm>
          <a:custGeom>
            <a:avLst/>
            <a:gdLst>
              <a:gd name="T0" fmla="*/ 751 w 751"/>
              <a:gd name="T1" fmla="*/ 2828 h 2831"/>
              <a:gd name="T2" fmla="*/ 2 w 751"/>
              <a:gd name="T3" fmla="*/ 2831 h 2831"/>
              <a:gd name="T4" fmla="*/ 0 w 751"/>
              <a:gd name="T5" fmla="*/ 11 h 2831"/>
              <a:gd name="T6" fmla="*/ 496 w 751"/>
              <a:gd name="T7" fmla="*/ 0 h 2831"/>
              <a:gd name="T8" fmla="*/ 0 60000 65536"/>
              <a:gd name="T9" fmla="*/ 0 60000 65536"/>
              <a:gd name="T10" fmla="*/ 0 60000 65536"/>
              <a:gd name="T11" fmla="*/ 0 60000 65536"/>
              <a:gd name="T12" fmla="*/ 0 w 751"/>
              <a:gd name="T13" fmla="*/ 0 h 2831"/>
              <a:gd name="T14" fmla="*/ 751 w 751"/>
              <a:gd name="T15" fmla="*/ 2831 h 28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1" h="2831">
                <a:moveTo>
                  <a:pt x="751" y="2828"/>
                </a:moveTo>
                <a:lnTo>
                  <a:pt x="2" y="2831"/>
                </a:lnTo>
                <a:lnTo>
                  <a:pt x="0" y="11"/>
                </a:lnTo>
                <a:lnTo>
                  <a:pt x="496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0336" name="Group 296">
            <a:extLst>
              <a:ext uri="{FF2B5EF4-FFF2-40B4-BE49-F238E27FC236}">
                <a16:creationId xmlns:a16="http://schemas.microsoft.com/office/drawing/2014/main" id="{01644B3C-DCF0-EFA9-8EAA-D3DA9E4E9ECE}"/>
              </a:ext>
            </a:extLst>
          </p:cNvPr>
          <p:cNvGrpSpPr>
            <a:grpSpLocks/>
          </p:cNvGrpSpPr>
          <p:nvPr/>
        </p:nvGrpSpPr>
        <p:grpSpPr bwMode="auto">
          <a:xfrm>
            <a:off x="4878281" y="4862513"/>
            <a:ext cx="1827212" cy="152400"/>
            <a:chOff x="2802" y="2676"/>
            <a:chExt cx="1151" cy="96"/>
          </a:xfrm>
        </p:grpSpPr>
        <p:sp>
          <p:nvSpPr>
            <p:cNvPr id="380337" name="Text Box 297">
              <a:extLst>
                <a:ext uri="{FF2B5EF4-FFF2-40B4-BE49-F238E27FC236}">
                  <a16:creationId xmlns:a16="http://schemas.microsoft.com/office/drawing/2014/main" id="{60554D32-21A7-D5A2-F1A7-4DD60987B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38" name="Text Box 298">
              <a:extLst>
                <a:ext uri="{FF2B5EF4-FFF2-40B4-BE49-F238E27FC236}">
                  <a16:creationId xmlns:a16="http://schemas.microsoft.com/office/drawing/2014/main" id="{DC53B6A0-71EF-6548-6170-885E58D3C4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39" name="Text Box 299">
              <a:extLst>
                <a:ext uri="{FF2B5EF4-FFF2-40B4-BE49-F238E27FC236}">
                  <a16:creationId xmlns:a16="http://schemas.microsoft.com/office/drawing/2014/main" id="{A2EB303B-C9D1-D504-0B7E-D484806D9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40" name="Text Box 300">
              <a:extLst>
                <a:ext uri="{FF2B5EF4-FFF2-40B4-BE49-F238E27FC236}">
                  <a16:creationId xmlns:a16="http://schemas.microsoft.com/office/drawing/2014/main" id="{D5F13448-4EFC-2EA6-7903-DE2246AA8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41" name="Text Box 301">
              <a:extLst>
                <a:ext uri="{FF2B5EF4-FFF2-40B4-BE49-F238E27FC236}">
                  <a16:creationId xmlns:a16="http://schemas.microsoft.com/office/drawing/2014/main" id="{3FFA64D7-8887-C034-83D8-79A89EF17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42" name="Text Box 302">
              <a:extLst>
                <a:ext uri="{FF2B5EF4-FFF2-40B4-BE49-F238E27FC236}">
                  <a16:creationId xmlns:a16="http://schemas.microsoft.com/office/drawing/2014/main" id="{C9ADA86E-3D54-2058-6531-DE029F1F5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43" name="Text Box 303">
              <a:extLst>
                <a:ext uri="{FF2B5EF4-FFF2-40B4-BE49-F238E27FC236}">
                  <a16:creationId xmlns:a16="http://schemas.microsoft.com/office/drawing/2014/main" id="{F9D3A63D-D1A1-1C70-65F6-FE3F4FF646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44" name="Text Box 304">
              <a:extLst>
                <a:ext uri="{FF2B5EF4-FFF2-40B4-BE49-F238E27FC236}">
                  <a16:creationId xmlns:a16="http://schemas.microsoft.com/office/drawing/2014/main" id="{93435A60-527F-390C-1411-898B36C61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380345" name="Group 305">
            <a:extLst>
              <a:ext uri="{FF2B5EF4-FFF2-40B4-BE49-F238E27FC236}">
                <a16:creationId xmlns:a16="http://schemas.microsoft.com/office/drawing/2014/main" id="{C2A93776-078E-6935-6B2B-DD259067DA08}"/>
              </a:ext>
            </a:extLst>
          </p:cNvPr>
          <p:cNvGrpSpPr>
            <a:grpSpLocks/>
          </p:cNvGrpSpPr>
          <p:nvPr/>
        </p:nvGrpSpPr>
        <p:grpSpPr bwMode="auto">
          <a:xfrm>
            <a:off x="8947043" y="1439863"/>
            <a:ext cx="1827213" cy="152400"/>
            <a:chOff x="2802" y="2676"/>
            <a:chExt cx="1151" cy="96"/>
          </a:xfrm>
        </p:grpSpPr>
        <p:sp>
          <p:nvSpPr>
            <p:cNvPr id="380346" name="Text Box 306">
              <a:extLst>
                <a:ext uri="{FF2B5EF4-FFF2-40B4-BE49-F238E27FC236}">
                  <a16:creationId xmlns:a16="http://schemas.microsoft.com/office/drawing/2014/main" id="{1D64A320-067C-B0D4-A2FB-BEDF678CC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47" name="Text Box 307">
              <a:extLst>
                <a:ext uri="{FF2B5EF4-FFF2-40B4-BE49-F238E27FC236}">
                  <a16:creationId xmlns:a16="http://schemas.microsoft.com/office/drawing/2014/main" id="{405688CF-131A-6103-9EDB-E86244F9D9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48" name="Text Box 308">
              <a:extLst>
                <a:ext uri="{FF2B5EF4-FFF2-40B4-BE49-F238E27FC236}">
                  <a16:creationId xmlns:a16="http://schemas.microsoft.com/office/drawing/2014/main" id="{BEA468D6-BBB5-0CC3-5F76-C2D1D3925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49" name="Text Box 309">
              <a:extLst>
                <a:ext uri="{FF2B5EF4-FFF2-40B4-BE49-F238E27FC236}">
                  <a16:creationId xmlns:a16="http://schemas.microsoft.com/office/drawing/2014/main" id="{686C6B1C-4118-96F1-5005-4CA35816F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50" name="Text Box 310">
              <a:extLst>
                <a:ext uri="{FF2B5EF4-FFF2-40B4-BE49-F238E27FC236}">
                  <a16:creationId xmlns:a16="http://schemas.microsoft.com/office/drawing/2014/main" id="{E935F34D-1B60-F5AD-D8E1-F50435296B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51" name="Text Box 311">
              <a:extLst>
                <a:ext uri="{FF2B5EF4-FFF2-40B4-BE49-F238E27FC236}">
                  <a16:creationId xmlns:a16="http://schemas.microsoft.com/office/drawing/2014/main" id="{FD18039B-DC14-AFA6-823A-E58E2E8EC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52" name="Text Box 312">
              <a:extLst>
                <a:ext uri="{FF2B5EF4-FFF2-40B4-BE49-F238E27FC236}">
                  <a16:creationId xmlns:a16="http://schemas.microsoft.com/office/drawing/2014/main" id="{37603312-BB3A-A84E-E0DD-EAD9B004A2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53" name="Text Box 313">
              <a:extLst>
                <a:ext uri="{FF2B5EF4-FFF2-40B4-BE49-F238E27FC236}">
                  <a16:creationId xmlns:a16="http://schemas.microsoft.com/office/drawing/2014/main" id="{398BAC09-CECC-EFE1-AE50-A51BBF36C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380354" name="Freeform 314">
            <a:extLst>
              <a:ext uri="{FF2B5EF4-FFF2-40B4-BE49-F238E27FC236}">
                <a16:creationId xmlns:a16="http://schemas.microsoft.com/office/drawing/2014/main" id="{1797016C-A9FD-E72A-6D6D-07AE78457F98}"/>
              </a:ext>
            </a:extLst>
          </p:cNvPr>
          <p:cNvSpPr>
            <a:spLocks/>
          </p:cNvSpPr>
          <p:nvPr/>
        </p:nvSpPr>
        <p:spPr bwMode="auto">
          <a:xfrm>
            <a:off x="6454668" y="3068638"/>
            <a:ext cx="1752600" cy="1171575"/>
          </a:xfrm>
          <a:custGeom>
            <a:avLst/>
            <a:gdLst>
              <a:gd name="T0" fmla="*/ 1104 w 1104"/>
              <a:gd name="T1" fmla="*/ 738 h 738"/>
              <a:gd name="T2" fmla="*/ 1102 w 1104"/>
              <a:gd name="T3" fmla="*/ 309 h 738"/>
              <a:gd name="T4" fmla="*/ 1 w 1104"/>
              <a:gd name="T5" fmla="*/ 311 h 738"/>
              <a:gd name="T6" fmla="*/ 0 w 1104"/>
              <a:gd name="T7" fmla="*/ 0 h 73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738"/>
              <a:gd name="T14" fmla="*/ 1104 w 1104"/>
              <a:gd name="T15" fmla="*/ 738 h 7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738">
                <a:moveTo>
                  <a:pt x="1104" y="738"/>
                </a:moveTo>
                <a:lnTo>
                  <a:pt x="1102" y="309"/>
                </a:lnTo>
                <a:lnTo>
                  <a:pt x="1" y="311"/>
                </a:lnTo>
                <a:lnTo>
                  <a:pt x="0" y="0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355" name="Freeform 315">
            <a:extLst>
              <a:ext uri="{FF2B5EF4-FFF2-40B4-BE49-F238E27FC236}">
                <a16:creationId xmlns:a16="http://schemas.microsoft.com/office/drawing/2014/main" id="{A58C90B9-BD6D-B3AD-FD41-B33284AF04D7}"/>
              </a:ext>
            </a:extLst>
          </p:cNvPr>
          <p:cNvSpPr>
            <a:spLocks/>
          </p:cNvSpPr>
          <p:nvPr/>
        </p:nvSpPr>
        <p:spPr bwMode="auto">
          <a:xfrm>
            <a:off x="5879993" y="1377950"/>
            <a:ext cx="5511800" cy="5000625"/>
          </a:xfrm>
          <a:custGeom>
            <a:avLst/>
            <a:gdLst>
              <a:gd name="T0" fmla="*/ 0 w 3472"/>
              <a:gd name="T1" fmla="*/ 2910 h 3150"/>
              <a:gd name="T2" fmla="*/ 0 w 3472"/>
              <a:gd name="T3" fmla="*/ 3142 h 3150"/>
              <a:gd name="T4" fmla="*/ 3471 w 3472"/>
              <a:gd name="T5" fmla="*/ 3150 h 3150"/>
              <a:gd name="T6" fmla="*/ 3472 w 3472"/>
              <a:gd name="T7" fmla="*/ 2 h 3150"/>
              <a:gd name="T8" fmla="*/ 3231 w 3472"/>
              <a:gd name="T9" fmla="*/ 0 h 3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2"/>
              <a:gd name="T16" fmla="*/ 0 h 3150"/>
              <a:gd name="T17" fmla="*/ 3472 w 3472"/>
              <a:gd name="T18" fmla="*/ 3150 h 3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2" h="3150">
                <a:moveTo>
                  <a:pt x="0" y="2910"/>
                </a:moveTo>
                <a:lnTo>
                  <a:pt x="0" y="3142"/>
                </a:lnTo>
                <a:lnTo>
                  <a:pt x="3471" y="3150"/>
                </a:lnTo>
                <a:lnTo>
                  <a:pt x="3472" y="2"/>
                </a:lnTo>
                <a:lnTo>
                  <a:pt x="3231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356" name="Text Box 316">
            <a:extLst>
              <a:ext uri="{FF2B5EF4-FFF2-40B4-BE49-F238E27FC236}">
                <a16:creationId xmlns:a16="http://schemas.microsoft.com/office/drawing/2014/main" id="{03B96024-5C1E-9B6B-8B03-EF7874A3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218" y="5532438"/>
            <a:ext cx="1231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SzTx/>
              <a:buFontTx/>
              <a:buNone/>
            </a:pPr>
            <a:r>
              <a:rPr lang="es-ES_tradnl" altLang="es-ES" sz="1400" b="1">
                <a:solidFill>
                  <a:srgbClr val="0000FF"/>
                </a:solidFill>
                <a:latin typeface="Courier New" panose="02070309020205020404" pitchFamily="49" charset="0"/>
              </a:rPr>
              <a:t>ENT M(29)</a:t>
            </a:r>
            <a:endParaRPr lang="es-ES" altLang="es-ES" sz="14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380357" name="Rectangle 317">
            <a:extLst>
              <a:ext uri="{FF2B5EF4-FFF2-40B4-BE49-F238E27FC236}">
                <a16:creationId xmlns:a16="http://schemas.microsoft.com/office/drawing/2014/main" id="{95A03EA1-CCFE-820C-9174-F510CE365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393" y="889000"/>
            <a:ext cx="1866900" cy="188913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0358" name="Group 318">
            <a:extLst>
              <a:ext uri="{FF2B5EF4-FFF2-40B4-BE49-F238E27FC236}">
                <a16:creationId xmlns:a16="http://schemas.microsoft.com/office/drawing/2014/main" id="{DC06C2FE-3B45-2F13-3F86-5C661255A6DE}"/>
              </a:ext>
            </a:extLst>
          </p:cNvPr>
          <p:cNvGrpSpPr>
            <a:grpSpLocks/>
          </p:cNvGrpSpPr>
          <p:nvPr/>
        </p:nvGrpSpPr>
        <p:grpSpPr bwMode="auto">
          <a:xfrm>
            <a:off x="7297631" y="4248150"/>
            <a:ext cx="1827212" cy="152400"/>
            <a:chOff x="2802" y="2676"/>
            <a:chExt cx="1151" cy="96"/>
          </a:xfrm>
        </p:grpSpPr>
        <p:sp>
          <p:nvSpPr>
            <p:cNvPr id="380359" name="Text Box 319">
              <a:extLst>
                <a:ext uri="{FF2B5EF4-FFF2-40B4-BE49-F238E27FC236}">
                  <a16:creationId xmlns:a16="http://schemas.microsoft.com/office/drawing/2014/main" id="{BDC72DFA-C11C-7D4D-8EF7-BAC9340090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60" name="Text Box 320">
              <a:extLst>
                <a:ext uri="{FF2B5EF4-FFF2-40B4-BE49-F238E27FC236}">
                  <a16:creationId xmlns:a16="http://schemas.microsoft.com/office/drawing/2014/main" id="{19F1A0F7-FCC7-1F92-52C7-985C60C04C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61" name="Text Box 321">
              <a:extLst>
                <a:ext uri="{FF2B5EF4-FFF2-40B4-BE49-F238E27FC236}">
                  <a16:creationId xmlns:a16="http://schemas.microsoft.com/office/drawing/2014/main" id="{786DE25A-FC60-2D12-29B7-D3DEAF9AE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62" name="Text Box 322">
              <a:extLst>
                <a:ext uri="{FF2B5EF4-FFF2-40B4-BE49-F238E27FC236}">
                  <a16:creationId xmlns:a16="http://schemas.microsoft.com/office/drawing/2014/main" id="{884172D1-539D-4B6D-8253-2C75D1B16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63" name="Text Box 323">
              <a:extLst>
                <a:ext uri="{FF2B5EF4-FFF2-40B4-BE49-F238E27FC236}">
                  <a16:creationId xmlns:a16="http://schemas.microsoft.com/office/drawing/2014/main" id="{275D22F3-E5C2-5E10-53AB-42380ACD8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64" name="Text Box 324">
              <a:extLst>
                <a:ext uri="{FF2B5EF4-FFF2-40B4-BE49-F238E27FC236}">
                  <a16:creationId xmlns:a16="http://schemas.microsoft.com/office/drawing/2014/main" id="{98244274-D9DF-135E-DFC6-F96062F4E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65" name="Text Box 325">
              <a:extLst>
                <a:ext uri="{FF2B5EF4-FFF2-40B4-BE49-F238E27FC236}">
                  <a16:creationId xmlns:a16="http://schemas.microsoft.com/office/drawing/2014/main" id="{8E6335F6-3418-A8D0-07D0-CC7A3B42D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66" name="Text Box 326">
              <a:extLst>
                <a:ext uri="{FF2B5EF4-FFF2-40B4-BE49-F238E27FC236}">
                  <a16:creationId xmlns:a16="http://schemas.microsoft.com/office/drawing/2014/main" id="{5EF90B96-C60D-A33F-7668-7383721446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380367" name="Freeform 327">
            <a:extLst>
              <a:ext uri="{FF2B5EF4-FFF2-40B4-BE49-F238E27FC236}">
                <a16:creationId xmlns:a16="http://schemas.microsoft.com/office/drawing/2014/main" id="{3C580C71-4A0A-CA86-0452-0D97D48818A3}"/>
              </a:ext>
            </a:extLst>
          </p:cNvPr>
          <p:cNvSpPr>
            <a:spLocks/>
          </p:cNvSpPr>
          <p:nvPr/>
        </p:nvSpPr>
        <p:spPr bwMode="auto">
          <a:xfrm flipH="1">
            <a:off x="8208856" y="1524000"/>
            <a:ext cx="742950" cy="2711450"/>
          </a:xfrm>
          <a:custGeom>
            <a:avLst/>
            <a:gdLst>
              <a:gd name="T0" fmla="*/ 1103 w 1103"/>
              <a:gd name="T1" fmla="*/ 429 h 429"/>
              <a:gd name="T2" fmla="*/ 1101 w 1103"/>
              <a:gd name="T3" fmla="*/ 0 h 429"/>
              <a:gd name="T4" fmla="*/ 0 w 1103"/>
              <a:gd name="T5" fmla="*/ 2 h 429"/>
              <a:gd name="T6" fmla="*/ 0 60000 65536"/>
              <a:gd name="T7" fmla="*/ 0 60000 65536"/>
              <a:gd name="T8" fmla="*/ 0 60000 65536"/>
              <a:gd name="T9" fmla="*/ 0 w 1103"/>
              <a:gd name="T10" fmla="*/ 0 h 429"/>
              <a:gd name="T11" fmla="*/ 1103 w 1103"/>
              <a:gd name="T12" fmla="*/ 429 h 4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3" h="429">
                <a:moveTo>
                  <a:pt x="1103" y="429"/>
                </a:moveTo>
                <a:lnTo>
                  <a:pt x="1101" y="0"/>
                </a:lnTo>
                <a:lnTo>
                  <a:pt x="0" y="2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0368" name="Group 328">
            <a:extLst>
              <a:ext uri="{FF2B5EF4-FFF2-40B4-BE49-F238E27FC236}">
                <a16:creationId xmlns:a16="http://schemas.microsoft.com/office/drawing/2014/main" id="{706F880C-9F94-CA51-85CD-4D0821940982}"/>
              </a:ext>
            </a:extLst>
          </p:cNvPr>
          <p:cNvGrpSpPr>
            <a:grpSpLocks/>
          </p:cNvGrpSpPr>
          <p:nvPr/>
        </p:nvGrpSpPr>
        <p:grpSpPr bwMode="auto">
          <a:xfrm>
            <a:off x="4881456" y="4246563"/>
            <a:ext cx="1141412" cy="152400"/>
            <a:chOff x="1470" y="2233"/>
            <a:chExt cx="719" cy="96"/>
          </a:xfrm>
        </p:grpSpPr>
        <p:sp>
          <p:nvSpPr>
            <p:cNvPr id="380369" name="Text Box 329">
              <a:extLst>
                <a:ext uri="{FF2B5EF4-FFF2-40B4-BE49-F238E27FC236}">
                  <a16:creationId xmlns:a16="http://schemas.microsoft.com/office/drawing/2014/main" id="{59ACEC49-0485-60DD-8B85-0C4C1404A9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70" name="Text Box 330">
              <a:extLst>
                <a:ext uri="{FF2B5EF4-FFF2-40B4-BE49-F238E27FC236}">
                  <a16:creationId xmlns:a16="http://schemas.microsoft.com/office/drawing/2014/main" id="{8549199F-47CD-95B3-0BD2-C43A35F71A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71" name="Text Box 331">
              <a:extLst>
                <a:ext uri="{FF2B5EF4-FFF2-40B4-BE49-F238E27FC236}">
                  <a16:creationId xmlns:a16="http://schemas.microsoft.com/office/drawing/2014/main" id="{23ED5953-E26F-5662-BC94-5D3C9875B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72" name="Text Box 332">
              <a:extLst>
                <a:ext uri="{FF2B5EF4-FFF2-40B4-BE49-F238E27FC236}">
                  <a16:creationId xmlns:a16="http://schemas.microsoft.com/office/drawing/2014/main" id="{01B54DED-9305-8402-16D8-2948A01F0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73" name="Text Box 333">
              <a:extLst>
                <a:ext uri="{FF2B5EF4-FFF2-40B4-BE49-F238E27FC236}">
                  <a16:creationId xmlns:a16="http://schemas.microsoft.com/office/drawing/2014/main" id="{9E4D9AD1-D795-7C6D-A35C-A4BD9CC47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80374" name="Rectangle 334">
            <a:extLst>
              <a:ext uri="{FF2B5EF4-FFF2-40B4-BE49-F238E27FC236}">
                <a16:creationId xmlns:a16="http://schemas.microsoft.com/office/drawing/2014/main" id="{3C0F2268-F0AF-E9A5-9707-2B3A5505F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393" y="2595563"/>
            <a:ext cx="1866900" cy="18891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0375" name="Group 335">
            <a:extLst>
              <a:ext uri="{FF2B5EF4-FFF2-40B4-BE49-F238E27FC236}">
                <a16:creationId xmlns:a16="http://schemas.microsoft.com/office/drawing/2014/main" id="{6D2C9ED4-165B-6E1D-58F9-5C33999240C8}"/>
              </a:ext>
            </a:extLst>
          </p:cNvPr>
          <p:cNvGrpSpPr>
            <a:grpSpLocks/>
          </p:cNvGrpSpPr>
          <p:nvPr/>
        </p:nvGrpSpPr>
        <p:grpSpPr bwMode="auto">
          <a:xfrm>
            <a:off x="5546618" y="2609850"/>
            <a:ext cx="1827213" cy="152400"/>
            <a:chOff x="2802" y="2676"/>
            <a:chExt cx="1151" cy="96"/>
          </a:xfrm>
        </p:grpSpPr>
        <p:sp>
          <p:nvSpPr>
            <p:cNvPr id="380376" name="Text Box 336">
              <a:extLst>
                <a:ext uri="{FF2B5EF4-FFF2-40B4-BE49-F238E27FC236}">
                  <a16:creationId xmlns:a16="http://schemas.microsoft.com/office/drawing/2014/main" id="{9D2DBF30-4592-EFE5-9955-014EFC591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77" name="Text Box 337">
              <a:extLst>
                <a:ext uri="{FF2B5EF4-FFF2-40B4-BE49-F238E27FC236}">
                  <a16:creationId xmlns:a16="http://schemas.microsoft.com/office/drawing/2014/main" id="{9EB4F21E-AEB7-F86C-F783-D1D5F00145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78" name="Text Box 338">
              <a:extLst>
                <a:ext uri="{FF2B5EF4-FFF2-40B4-BE49-F238E27FC236}">
                  <a16:creationId xmlns:a16="http://schemas.microsoft.com/office/drawing/2014/main" id="{8CFDC2EE-35AC-906F-7524-FA36514F1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79" name="Text Box 339">
              <a:extLst>
                <a:ext uri="{FF2B5EF4-FFF2-40B4-BE49-F238E27FC236}">
                  <a16:creationId xmlns:a16="http://schemas.microsoft.com/office/drawing/2014/main" id="{9D05A433-9E61-3DD7-9C0F-15C6D46E3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80" name="Text Box 340">
              <a:extLst>
                <a:ext uri="{FF2B5EF4-FFF2-40B4-BE49-F238E27FC236}">
                  <a16:creationId xmlns:a16="http://schemas.microsoft.com/office/drawing/2014/main" id="{80793E88-EA88-B3DB-03D2-19C9C8CBA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81" name="Text Box 341">
              <a:extLst>
                <a:ext uri="{FF2B5EF4-FFF2-40B4-BE49-F238E27FC236}">
                  <a16:creationId xmlns:a16="http://schemas.microsoft.com/office/drawing/2014/main" id="{02E4126D-63BE-B836-A2F7-5E5A903F5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0382" name="Text Box 342">
              <a:extLst>
                <a:ext uri="{FF2B5EF4-FFF2-40B4-BE49-F238E27FC236}">
                  <a16:creationId xmlns:a16="http://schemas.microsoft.com/office/drawing/2014/main" id="{2F329AC3-F5AE-6A0E-95DD-51B0FDCEC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0383" name="Text Box 343">
              <a:extLst>
                <a:ext uri="{FF2B5EF4-FFF2-40B4-BE49-F238E27FC236}">
                  <a16:creationId xmlns:a16="http://schemas.microsoft.com/office/drawing/2014/main" id="{BE393090-188D-3BE3-6D7F-2759CCDDFD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380384" name="Freeform 344">
            <a:extLst>
              <a:ext uri="{FF2B5EF4-FFF2-40B4-BE49-F238E27FC236}">
                <a16:creationId xmlns:a16="http://schemas.microsoft.com/office/drawing/2014/main" id="{E50CD51A-1036-F14E-D51D-B5F4AF2E966E}"/>
              </a:ext>
            </a:extLst>
          </p:cNvPr>
          <p:cNvSpPr>
            <a:spLocks/>
          </p:cNvSpPr>
          <p:nvPr/>
        </p:nvSpPr>
        <p:spPr bwMode="auto">
          <a:xfrm>
            <a:off x="3811481" y="1362075"/>
            <a:ext cx="1084262" cy="4202113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385" name="Freeform 345">
            <a:extLst>
              <a:ext uri="{FF2B5EF4-FFF2-40B4-BE49-F238E27FC236}">
                <a16:creationId xmlns:a16="http://schemas.microsoft.com/office/drawing/2014/main" id="{9681C2A9-1059-39EE-09FF-C2D2E659399F}"/>
              </a:ext>
            </a:extLst>
          </p:cNvPr>
          <p:cNvSpPr>
            <a:spLocks/>
          </p:cNvSpPr>
          <p:nvPr/>
        </p:nvSpPr>
        <p:spPr bwMode="auto">
          <a:xfrm>
            <a:off x="6453081" y="3081338"/>
            <a:ext cx="1752600" cy="1171575"/>
          </a:xfrm>
          <a:custGeom>
            <a:avLst/>
            <a:gdLst>
              <a:gd name="T0" fmla="*/ 1104 w 1104"/>
              <a:gd name="T1" fmla="*/ 738 h 738"/>
              <a:gd name="T2" fmla="*/ 1102 w 1104"/>
              <a:gd name="T3" fmla="*/ 309 h 738"/>
              <a:gd name="T4" fmla="*/ 1 w 1104"/>
              <a:gd name="T5" fmla="*/ 311 h 738"/>
              <a:gd name="T6" fmla="*/ 0 w 1104"/>
              <a:gd name="T7" fmla="*/ 0 h 73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738"/>
              <a:gd name="T14" fmla="*/ 1104 w 1104"/>
              <a:gd name="T15" fmla="*/ 738 h 7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738">
                <a:moveTo>
                  <a:pt x="1104" y="738"/>
                </a:moveTo>
                <a:lnTo>
                  <a:pt x="1102" y="309"/>
                </a:lnTo>
                <a:lnTo>
                  <a:pt x="1" y="311"/>
                </a:lnTo>
                <a:lnTo>
                  <a:pt x="0" y="0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386" name="Freeform 346">
            <a:extLst>
              <a:ext uri="{FF2B5EF4-FFF2-40B4-BE49-F238E27FC236}">
                <a16:creationId xmlns:a16="http://schemas.microsoft.com/office/drawing/2014/main" id="{642FB657-5476-990D-A5E8-9F9501E036F0}"/>
              </a:ext>
            </a:extLst>
          </p:cNvPr>
          <p:cNvSpPr>
            <a:spLocks/>
          </p:cNvSpPr>
          <p:nvPr/>
        </p:nvSpPr>
        <p:spPr bwMode="auto">
          <a:xfrm>
            <a:off x="4192481" y="1922463"/>
            <a:ext cx="690562" cy="2411412"/>
          </a:xfrm>
          <a:custGeom>
            <a:avLst/>
            <a:gdLst>
              <a:gd name="T0" fmla="*/ 435 w 435"/>
              <a:gd name="T1" fmla="*/ 1512 h 1519"/>
              <a:gd name="T2" fmla="*/ 1 w 435"/>
              <a:gd name="T3" fmla="*/ 1519 h 1519"/>
              <a:gd name="T4" fmla="*/ 0 w 435"/>
              <a:gd name="T5" fmla="*/ 0 h 1519"/>
              <a:gd name="T6" fmla="*/ 310 w 435"/>
              <a:gd name="T7" fmla="*/ 11 h 1519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1519"/>
              <a:gd name="T14" fmla="*/ 435 w 435"/>
              <a:gd name="T15" fmla="*/ 1519 h 15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1519">
                <a:moveTo>
                  <a:pt x="435" y="1512"/>
                </a:moveTo>
                <a:lnTo>
                  <a:pt x="1" y="1519"/>
                </a:lnTo>
                <a:lnTo>
                  <a:pt x="0" y="0"/>
                </a:lnTo>
                <a:lnTo>
                  <a:pt x="310" y="11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0387" name="Freeform 347">
            <a:extLst>
              <a:ext uri="{FF2B5EF4-FFF2-40B4-BE49-F238E27FC236}">
                <a16:creationId xmlns:a16="http://schemas.microsoft.com/office/drawing/2014/main" id="{47DAB16C-B57B-EF2A-9485-FA1C5BED1A59}"/>
              </a:ext>
            </a:extLst>
          </p:cNvPr>
          <p:cNvSpPr>
            <a:spLocks/>
          </p:cNvSpPr>
          <p:nvPr/>
        </p:nvSpPr>
        <p:spPr bwMode="auto">
          <a:xfrm>
            <a:off x="4192481" y="1922463"/>
            <a:ext cx="690562" cy="2411412"/>
          </a:xfrm>
          <a:custGeom>
            <a:avLst/>
            <a:gdLst>
              <a:gd name="T0" fmla="*/ 435 w 435"/>
              <a:gd name="T1" fmla="*/ 1512 h 1519"/>
              <a:gd name="T2" fmla="*/ 1 w 435"/>
              <a:gd name="T3" fmla="*/ 1519 h 1519"/>
              <a:gd name="T4" fmla="*/ 0 w 435"/>
              <a:gd name="T5" fmla="*/ 0 h 1519"/>
              <a:gd name="T6" fmla="*/ 310 w 435"/>
              <a:gd name="T7" fmla="*/ 11 h 1519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1519"/>
              <a:gd name="T14" fmla="*/ 435 w 435"/>
              <a:gd name="T15" fmla="*/ 1519 h 15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1519">
                <a:moveTo>
                  <a:pt x="435" y="1512"/>
                </a:moveTo>
                <a:lnTo>
                  <a:pt x="1" y="1519"/>
                </a:lnTo>
                <a:lnTo>
                  <a:pt x="0" y="0"/>
                </a:lnTo>
                <a:lnTo>
                  <a:pt x="310" y="11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0388" name="Group 348">
            <a:extLst>
              <a:ext uri="{FF2B5EF4-FFF2-40B4-BE49-F238E27FC236}">
                <a16:creationId xmlns:a16="http://schemas.microsoft.com/office/drawing/2014/main" id="{BF75F1DC-C29B-748E-732B-69EDFBA8ADE8}"/>
              </a:ext>
            </a:extLst>
          </p:cNvPr>
          <p:cNvGrpSpPr>
            <a:grpSpLocks/>
          </p:cNvGrpSpPr>
          <p:nvPr/>
        </p:nvGrpSpPr>
        <p:grpSpPr bwMode="auto">
          <a:xfrm>
            <a:off x="5549793" y="914400"/>
            <a:ext cx="1828800" cy="1217613"/>
            <a:chOff x="1700" y="576"/>
            <a:chExt cx="1152" cy="767"/>
          </a:xfrm>
        </p:grpSpPr>
        <p:grpSp>
          <p:nvGrpSpPr>
            <p:cNvPr id="380389" name="Group 349">
              <a:extLst>
                <a:ext uri="{FF2B5EF4-FFF2-40B4-BE49-F238E27FC236}">
                  <a16:creationId xmlns:a16="http://schemas.microsoft.com/office/drawing/2014/main" id="{82622C20-BE01-A949-EBDC-49E52596E2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576"/>
              <a:ext cx="1152" cy="96"/>
              <a:chOff x="1015" y="2958"/>
              <a:chExt cx="1152" cy="96"/>
            </a:xfrm>
          </p:grpSpPr>
          <p:sp>
            <p:nvSpPr>
              <p:cNvPr id="380453" name="Text Box 350">
                <a:extLst>
                  <a:ext uri="{FF2B5EF4-FFF2-40B4-BE49-F238E27FC236}">
                    <a16:creationId xmlns:a16="http://schemas.microsoft.com/office/drawing/2014/main" id="{48FF3F69-840F-E379-0D34-59E8D95EFB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54" name="Text Box 351">
                <a:extLst>
                  <a:ext uri="{FF2B5EF4-FFF2-40B4-BE49-F238E27FC236}">
                    <a16:creationId xmlns:a16="http://schemas.microsoft.com/office/drawing/2014/main" id="{1E7FD366-8D46-B14B-F296-13BC569ED57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55" name="Text Box 352">
                <a:extLst>
                  <a:ext uri="{FF2B5EF4-FFF2-40B4-BE49-F238E27FC236}">
                    <a16:creationId xmlns:a16="http://schemas.microsoft.com/office/drawing/2014/main" id="{192AB0D2-97A6-3DB6-2134-E3674A68ED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56" name="Text Box 353">
                <a:extLst>
                  <a:ext uri="{FF2B5EF4-FFF2-40B4-BE49-F238E27FC236}">
                    <a16:creationId xmlns:a16="http://schemas.microsoft.com/office/drawing/2014/main" id="{C1B70714-7D2C-658E-9F1B-8A89E00847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7" name="Text Box 354">
                <a:extLst>
                  <a:ext uri="{FF2B5EF4-FFF2-40B4-BE49-F238E27FC236}">
                    <a16:creationId xmlns:a16="http://schemas.microsoft.com/office/drawing/2014/main" id="{F3353B42-DC5D-DBCA-AD65-F6634E6B1C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8" name="Text Box 355">
                <a:extLst>
                  <a:ext uri="{FF2B5EF4-FFF2-40B4-BE49-F238E27FC236}">
                    <a16:creationId xmlns:a16="http://schemas.microsoft.com/office/drawing/2014/main" id="{12ABF90C-6941-5F47-0C1F-D668958BA6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9" name="Text Box 356">
                <a:extLst>
                  <a:ext uri="{FF2B5EF4-FFF2-40B4-BE49-F238E27FC236}">
                    <a16:creationId xmlns:a16="http://schemas.microsoft.com/office/drawing/2014/main" id="{1F8C885C-DF17-AB9D-239A-C7E24F80A1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60" name="Text Box 357">
                <a:extLst>
                  <a:ext uri="{FF2B5EF4-FFF2-40B4-BE49-F238E27FC236}">
                    <a16:creationId xmlns:a16="http://schemas.microsoft.com/office/drawing/2014/main" id="{69FAF228-3F68-D804-3A87-A16A789705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0390" name="Group 358">
              <a:extLst>
                <a:ext uri="{FF2B5EF4-FFF2-40B4-BE49-F238E27FC236}">
                  <a16:creationId xmlns:a16="http://schemas.microsoft.com/office/drawing/2014/main" id="{BAC4B089-65D0-0C3B-29DC-336E05D00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672"/>
              <a:ext cx="1152" cy="96"/>
              <a:chOff x="1015" y="2958"/>
              <a:chExt cx="1152" cy="96"/>
            </a:xfrm>
          </p:grpSpPr>
          <p:sp>
            <p:nvSpPr>
              <p:cNvPr id="380445" name="Text Box 359">
                <a:extLst>
                  <a:ext uri="{FF2B5EF4-FFF2-40B4-BE49-F238E27FC236}">
                    <a16:creationId xmlns:a16="http://schemas.microsoft.com/office/drawing/2014/main" id="{DEF72FF0-7B2E-183C-5301-024BC8F516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46" name="Text Box 360">
                <a:extLst>
                  <a:ext uri="{FF2B5EF4-FFF2-40B4-BE49-F238E27FC236}">
                    <a16:creationId xmlns:a16="http://schemas.microsoft.com/office/drawing/2014/main" id="{69B1D069-3634-BA94-87B7-461BC27294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47" name="Text Box 361">
                <a:extLst>
                  <a:ext uri="{FF2B5EF4-FFF2-40B4-BE49-F238E27FC236}">
                    <a16:creationId xmlns:a16="http://schemas.microsoft.com/office/drawing/2014/main" id="{502BE863-3C78-858C-1296-198ACE7489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48" name="Text Box 362">
                <a:extLst>
                  <a:ext uri="{FF2B5EF4-FFF2-40B4-BE49-F238E27FC236}">
                    <a16:creationId xmlns:a16="http://schemas.microsoft.com/office/drawing/2014/main" id="{232D7908-06B5-9E53-D584-9747D41E83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49" name="Text Box 363">
                <a:extLst>
                  <a:ext uri="{FF2B5EF4-FFF2-40B4-BE49-F238E27FC236}">
                    <a16:creationId xmlns:a16="http://schemas.microsoft.com/office/drawing/2014/main" id="{55D9973F-A774-1FC4-47FB-1DD44AEF04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0" name="Text Box 364">
                <a:extLst>
                  <a:ext uri="{FF2B5EF4-FFF2-40B4-BE49-F238E27FC236}">
                    <a16:creationId xmlns:a16="http://schemas.microsoft.com/office/drawing/2014/main" id="{6577BD38-D832-BCBB-910A-60ABD5C80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1" name="Text Box 365">
                <a:extLst>
                  <a:ext uri="{FF2B5EF4-FFF2-40B4-BE49-F238E27FC236}">
                    <a16:creationId xmlns:a16="http://schemas.microsoft.com/office/drawing/2014/main" id="{4CBBA99D-BC3E-F13D-10DF-5165806A6F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52" name="Text Box 366">
                <a:extLst>
                  <a:ext uri="{FF2B5EF4-FFF2-40B4-BE49-F238E27FC236}">
                    <a16:creationId xmlns:a16="http://schemas.microsoft.com/office/drawing/2014/main" id="{46AEF81C-F805-74C2-49CC-4339B1B70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0391" name="Group 367">
              <a:extLst>
                <a:ext uri="{FF2B5EF4-FFF2-40B4-BE49-F238E27FC236}">
                  <a16:creationId xmlns:a16="http://schemas.microsoft.com/office/drawing/2014/main" id="{B5821EFC-B4BC-F7C8-F25D-586A54E9D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768"/>
              <a:ext cx="1152" cy="96"/>
              <a:chOff x="1015" y="2958"/>
              <a:chExt cx="1152" cy="96"/>
            </a:xfrm>
          </p:grpSpPr>
          <p:sp>
            <p:nvSpPr>
              <p:cNvPr id="380437" name="Text Box 368">
                <a:extLst>
                  <a:ext uri="{FF2B5EF4-FFF2-40B4-BE49-F238E27FC236}">
                    <a16:creationId xmlns:a16="http://schemas.microsoft.com/office/drawing/2014/main" id="{5CA41A92-1BC7-827E-05F6-A45031150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8" name="Text Box 369">
                <a:extLst>
                  <a:ext uri="{FF2B5EF4-FFF2-40B4-BE49-F238E27FC236}">
                    <a16:creationId xmlns:a16="http://schemas.microsoft.com/office/drawing/2014/main" id="{7834F0CB-7CCB-0E72-9D49-B47AE09F0D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39" name="Text Box 370">
                <a:extLst>
                  <a:ext uri="{FF2B5EF4-FFF2-40B4-BE49-F238E27FC236}">
                    <a16:creationId xmlns:a16="http://schemas.microsoft.com/office/drawing/2014/main" id="{52EED2B0-DE92-36BE-B17B-ADA6A2F4F7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40" name="Text Box 371">
                <a:extLst>
                  <a:ext uri="{FF2B5EF4-FFF2-40B4-BE49-F238E27FC236}">
                    <a16:creationId xmlns:a16="http://schemas.microsoft.com/office/drawing/2014/main" id="{5274B1B4-5606-0765-98B8-340D616F9F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41" name="Text Box 372">
                <a:extLst>
                  <a:ext uri="{FF2B5EF4-FFF2-40B4-BE49-F238E27FC236}">
                    <a16:creationId xmlns:a16="http://schemas.microsoft.com/office/drawing/2014/main" id="{0DE4A882-95DB-3919-283A-65DA99E0A7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42" name="Text Box 373">
                <a:extLst>
                  <a:ext uri="{FF2B5EF4-FFF2-40B4-BE49-F238E27FC236}">
                    <a16:creationId xmlns:a16="http://schemas.microsoft.com/office/drawing/2014/main" id="{D5554BBB-8A99-6395-B541-90C0BAE60E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43" name="Text Box 374">
                <a:extLst>
                  <a:ext uri="{FF2B5EF4-FFF2-40B4-BE49-F238E27FC236}">
                    <a16:creationId xmlns:a16="http://schemas.microsoft.com/office/drawing/2014/main" id="{41029EB9-9699-C63F-CE5E-37312A578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44" name="Text Box 375">
                <a:extLst>
                  <a:ext uri="{FF2B5EF4-FFF2-40B4-BE49-F238E27FC236}">
                    <a16:creationId xmlns:a16="http://schemas.microsoft.com/office/drawing/2014/main" id="{348C1EC6-9D3A-02BD-01C4-27B9D8D5C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0392" name="Group 376">
              <a:extLst>
                <a:ext uri="{FF2B5EF4-FFF2-40B4-BE49-F238E27FC236}">
                  <a16:creationId xmlns:a16="http://schemas.microsoft.com/office/drawing/2014/main" id="{771FA670-A71D-7633-5156-CD32D3915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864"/>
              <a:ext cx="1152" cy="96"/>
              <a:chOff x="1015" y="2958"/>
              <a:chExt cx="1152" cy="96"/>
            </a:xfrm>
          </p:grpSpPr>
          <p:sp>
            <p:nvSpPr>
              <p:cNvPr id="380429" name="Text Box 377">
                <a:extLst>
                  <a:ext uri="{FF2B5EF4-FFF2-40B4-BE49-F238E27FC236}">
                    <a16:creationId xmlns:a16="http://schemas.microsoft.com/office/drawing/2014/main" id="{49024A7F-EBE9-C42E-25F4-16691F95A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30" name="Text Box 378">
                <a:extLst>
                  <a:ext uri="{FF2B5EF4-FFF2-40B4-BE49-F238E27FC236}">
                    <a16:creationId xmlns:a16="http://schemas.microsoft.com/office/drawing/2014/main" id="{9E443C3B-5562-D1B6-8A04-AD5A47932C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1" name="Text Box 379">
                <a:extLst>
                  <a:ext uri="{FF2B5EF4-FFF2-40B4-BE49-F238E27FC236}">
                    <a16:creationId xmlns:a16="http://schemas.microsoft.com/office/drawing/2014/main" id="{F6D9CB13-62F8-76F5-8CF1-1EE91DF653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2" name="Text Box 380">
                <a:extLst>
                  <a:ext uri="{FF2B5EF4-FFF2-40B4-BE49-F238E27FC236}">
                    <a16:creationId xmlns:a16="http://schemas.microsoft.com/office/drawing/2014/main" id="{CA40714E-DEB5-313E-A30A-246B3C97C5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3" name="Text Box 381">
                <a:extLst>
                  <a:ext uri="{FF2B5EF4-FFF2-40B4-BE49-F238E27FC236}">
                    <a16:creationId xmlns:a16="http://schemas.microsoft.com/office/drawing/2014/main" id="{59ADFF0C-399B-44B9-2C9C-C0FBCB0E7A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4" name="Text Box 382">
                <a:extLst>
                  <a:ext uri="{FF2B5EF4-FFF2-40B4-BE49-F238E27FC236}">
                    <a16:creationId xmlns:a16="http://schemas.microsoft.com/office/drawing/2014/main" id="{451F4DB5-7EFE-61EB-09DA-BB844F4552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35" name="Text Box 383">
                <a:extLst>
                  <a:ext uri="{FF2B5EF4-FFF2-40B4-BE49-F238E27FC236}">
                    <a16:creationId xmlns:a16="http://schemas.microsoft.com/office/drawing/2014/main" id="{58B6BB2E-FF0D-0D0E-81A2-4B325749F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36" name="Text Box 384">
                <a:extLst>
                  <a:ext uri="{FF2B5EF4-FFF2-40B4-BE49-F238E27FC236}">
                    <a16:creationId xmlns:a16="http://schemas.microsoft.com/office/drawing/2014/main" id="{5C83B656-6296-79FC-A11A-80E2F660C0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0393" name="Group 385">
              <a:extLst>
                <a:ext uri="{FF2B5EF4-FFF2-40B4-BE49-F238E27FC236}">
                  <a16:creationId xmlns:a16="http://schemas.microsoft.com/office/drawing/2014/main" id="{B3E74C7C-E531-D1E5-A92A-BB841600C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960"/>
              <a:ext cx="1152" cy="96"/>
              <a:chOff x="1015" y="2958"/>
              <a:chExt cx="1152" cy="96"/>
            </a:xfrm>
          </p:grpSpPr>
          <p:sp>
            <p:nvSpPr>
              <p:cNvPr id="380421" name="Text Box 386">
                <a:extLst>
                  <a:ext uri="{FF2B5EF4-FFF2-40B4-BE49-F238E27FC236}">
                    <a16:creationId xmlns:a16="http://schemas.microsoft.com/office/drawing/2014/main" id="{91C5EE85-89FA-023A-3431-BEB518AA42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22" name="Text Box 387">
                <a:extLst>
                  <a:ext uri="{FF2B5EF4-FFF2-40B4-BE49-F238E27FC236}">
                    <a16:creationId xmlns:a16="http://schemas.microsoft.com/office/drawing/2014/main" id="{2400602F-3AD3-734B-77B4-6D72E72393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23" name="Text Box 388">
                <a:extLst>
                  <a:ext uri="{FF2B5EF4-FFF2-40B4-BE49-F238E27FC236}">
                    <a16:creationId xmlns:a16="http://schemas.microsoft.com/office/drawing/2014/main" id="{A6411507-053F-98D3-7449-4F23D36498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24" name="Text Box 389">
                <a:extLst>
                  <a:ext uri="{FF2B5EF4-FFF2-40B4-BE49-F238E27FC236}">
                    <a16:creationId xmlns:a16="http://schemas.microsoft.com/office/drawing/2014/main" id="{D157AA50-3E20-6AA2-71B7-31BB27F2FA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25" name="Text Box 390">
                <a:extLst>
                  <a:ext uri="{FF2B5EF4-FFF2-40B4-BE49-F238E27FC236}">
                    <a16:creationId xmlns:a16="http://schemas.microsoft.com/office/drawing/2014/main" id="{22A010FE-18C5-682A-BF0E-049B9BAFDC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26" name="Text Box 391">
                <a:extLst>
                  <a:ext uri="{FF2B5EF4-FFF2-40B4-BE49-F238E27FC236}">
                    <a16:creationId xmlns:a16="http://schemas.microsoft.com/office/drawing/2014/main" id="{EDAE1525-32ED-1505-5912-485A0BE1D4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27" name="Text Box 392">
                <a:extLst>
                  <a:ext uri="{FF2B5EF4-FFF2-40B4-BE49-F238E27FC236}">
                    <a16:creationId xmlns:a16="http://schemas.microsoft.com/office/drawing/2014/main" id="{2B45C00B-DCC6-F589-C5BC-86EB98109C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28" name="Text Box 393">
                <a:extLst>
                  <a:ext uri="{FF2B5EF4-FFF2-40B4-BE49-F238E27FC236}">
                    <a16:creationId xmlns:a16="http://schemas.microsoft.com/office/drawing/2014/main" id="{C6B81617-3313-6E91-E780-4FD5BD52AA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0394" name="Group 394">
              <a:extLst>
                <a:ext uri="{FF2B5EF4-FFF2-40B4-BE49-F238E27FC236}">
                  <a16:creationId xmlns:a16="http://schemas.microsoft.com/office/drawing/2014/main" id="{78BEB952-E59A-B166-6C3B-F0C48CF517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056"/>
              <a:ext cx="1152" cy="96"/>
              <a:chOff x="1015" y="2958"/>
              <a:chExt cx="1152" cy="96"/>
            </a:xfrm>
          </p:grpSpPr>
          <p:sp>
            <p:nvSpPr>
              <p:cNvPr id="380413" name="Text Box 395">
                <a:extLst>
                  <a:ext uri="{FF2B5EF4-FFF2-40B4-BE49-F238E27FC236}">
                    <a16:creationId xmlns:a16="http://schemas.microsoft.com/office/drawing/2014/main" id="{2A3CD5D6-3DE2-86C6-48E1-016F2ED988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14" name="Text Box 396">
                <a:extLst>
                  <a:ext uri="{FF2B5EF4-FFF2-40B4-BE49-F238E27FC236}">
                    <a16:creationId xmlns:a16="http://schemas.microsoft.com/office/drawing/2014/main" id="{7369D09F-26B0-F4BF-7B7C-F1C5A2630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15" name="Text Box 397">
                <a:extLst>
                  <a:ext uri="{FF2B5EF4-FFF2-40B4-BE49-F238E27FC236}">
                    <a16:creationId xmlns:a16="http://schemas.microsoft.com/office/drawing/2014/main" id="{F1AF78D4-6B55-3797-3C3C-4B724E6BD5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16" name="Text Box 398">
                <a:extLst>
                  <a:ext uri="{FF2B5EF4-FFF2-40B4-BE49-F238E27FC236}">
                    <a16:creationId xmlns:a16="http://schemas.microsoft.com/office/drawing/2014/main" id="{28F454A5-FC50-5947-2EA0-0468F0F69E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17" name="Text Box 399">
                <a:extLst>
                  <a:ext uri="{FF2B5EF4-FFF2-40B4-BE49-F238E27FC236}">
                    <a16:creationId xmlns:a16="http://schemas.microsoft.com/office/drawing/2014/main" id="{8D0ED569-2725-5F14-EE67-C4B007CF2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18" name="Text Box 400">
                <a:extLst>
                  <a:ext uri="{FF2B5EF4-FFF2-40B4-BE49-F238E27FC236}">
                    <a16:creationId xmlns:a16="http://schemas.microsoft.com/office/drawing/2014/main" id="{8240CCE3-A3A7-9A81-24E8-6068F1E91E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19" name="Text Box 401">
                <a:extLst>
                  <a:ext uri="{FF2B5EF4-FFF2-40B4-BE49-F238E27FC236}">
                    <a16:creationId xmlns:a16="http://schemas.microsoft.com/office/drawing/2014/main" id="{0B1FE460-0FCC-1E9F-F6B6-38906F8F94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20" name="Text Box 402">
                <a:extLst>
                  <a:ext uri="{FF2B5EF4-FFF2-40B4-BE49-F238E27FC236}">
                    <a16:creationId xmlns:a16="http://schemas.microsoft.com/office/drawing/2014/main" id="{EF93F29B-482A-D3FD-60D3-804D18A0C2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0395" name="Group 403">
              <a:extLst>
                <a:ext uri="{FF2B5EF4-FFF2-40B4-BE49-F238E27FC236}">
                  <a16:creationId xmlns:a16="http://schemas.microsoft.com/office/drawing/2014/main" id="{B6ADE0F3-7FE8-3DAC-488F-6A1911AD5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152"/>
              <a:ext cx="1152" cy="96"/>
              <a:chOff x="1015" y="2958"/>
              <a:chExt cx="1152" cy="96"/>
            </a:xfrm>
          </p:grpSpPr>
          <p:sp>
            <p:nvSpPr>
              <p:cNvPr id="380405" name="Text Box 404">
                <a:extLst>
                  <a:ext uri="{FF2B5EF4-FFF2-40B4-BE49-F238E27FC236}">
                    <a16:creationId xmlns:a16="http://schemas.microsoft.com/office/drawing/2014/main" id="{440D0A2A-5967-5739-EA46-891A7D7893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406" name="Text Box 405">
                <a:extLst>
                  <a:ext uri="{FF2B5EF4-FFF2-40B4-BE49-F238E27FC236}">
                    <a16:creationId xmlns:a16="http://schemas.microsoft.com/office/drawing/2014/main" id="{A22F791D-8D04-4687-D5E7-8B2E469D8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7" name="Text Box 406">
                <a:extLst>
                  <a:ext uri="{FF2B5EF4-FFF2-40B4-BE49-F238E27FC236}">
                    <a16:creationId xmlns:a16="http://schemas.microsoft.com/office/drawing/2014/main" id="{C7B9A979-13D6-3809-04A8-B95CBD3D0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8" name="Text Box 407">
                <a:extLst>
                  <a:ext uri="{FF2B5EF4-FFF2-40B4-BE49-F238E27FC236}">
                    <a16:creationId xmlns:a16="http://schemas.microsoft.com/office/drawing/2014/main" id="{C43CB35D-D5CB-3CC3-75A4-F7500218FF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9" name="Text Box 408">
                <a:extLst>
                  <a:ext uri="{FF2B5EF4-FFF2-40B4-BE49-F238E27FC236}">
                    <a16:creationId xmlns:a16="http://schemas.microsoft.com/office/drawing/2014/main" id="{1819D4F5-870F-7EB9-ABD3-5177EEA8D3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10" name="Text Box 409">
                <a:extLst>
                  <a:ext uri="{FF2B5EF4-FFF2-40B4-BE49-F238E27FC236}">
                    <a16:creationId xmlns:a16="http://schemas.microsoft.com/office/drawing/2014/main" id="{082DA19A-00C7-9D19-93E1-8CF224AEF1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11" name="Text Box 410">
                <a:extLst>
                  <a:ext uri="{FF2B5EF4-FFF2-40B4-BE49-F238E27FC236}">
                    <a16:creationId xmlns:a16="http://schemas.microsoft.com/office/drawing/2014/main" id="{CEAB77AE-3011-071E-DA3A-29F674E60C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12" name="Text Box 411">
                <a:extLst>
                  <a:ext uri="{FF2B5EF4-FFF2-40B4-BE49-F238E27FC236}">
                    <a16:creationId xmlns:a16="http://schemas.microsoft.com/office/drawing/2014/main" id="{5A71E5A8-578B-BEA4-88B5-CFBCA71CED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0396" name="Group 412">
              <a:extLst>
                <a:ext uri="{FF2B5EF4-FFF2-40B4-BE49-F238E27FC236}">
                  <a16:creationId xmlns:a16="http://schemas.microsoft.com/office/drawing/2014/main" id="{30950EFA-08FC-BC26-C301-690925D1B7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247"/>
              <a:ext cx="1152" cy="96"/>
              <a:chOff x="1015" y="2958"/>
              <a:chExt cx="1152" cy="96"/>
            </a:xfrm>
          </p:grpSpPr>
          <p:sp>
            <p:nvSpPr>
              <p:cNvPr id="380397" name="Text Box 413">
                <a:extLst>
                  <a:ext uri="{FF2B5EF4-FFF2-40B4-BE49-F238E27FC236}">
                    <a16:creationId xmlns:a16="http://schemas.microsoft.com/office/drawing/2014/main" id="{B1113742-7F3B-F9FB-DE91-225934BAB6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398" name="Text Box 414">
                <a:extLst>
                  <a:ext uri="{FF2B5EF4-FFF2-40B4-BE49-F238E27FC236}">
                    <a16:creationId xmlns:a16="http://schemas.microsoft.com/office/drawing/2014/main" id="{F9219E9A-51B1-8BCB-4875-EB7B655683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0399" name="Text Box 415">
                <a:extLst>
                  <a:ext uri="{FF2B5EF4-FFF2-40B4-BE49-F238E27FC236}">
                    <a16:creationId xmlns:a16="http://schemas.microsoft.com/office/drawing/2014/main" id="{5768853A-97AB-896B-1A72-7D035B651A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0" name="Text Box 416">
                <a:extLst>
                  <a:ext uri="{FF2B5EF4-FFF2-40B4-BE49-F238E27FC236}">
                    <a16:creationId xmlns:a16="http://schemas.microsoft.com/office/drawing/2014/main" id="{B958BE74-2A77-68FC-E9DC-9EF36DAAEA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1" name="Text Box 417">
                <a:extLst>
                  <a:ext uri="{FF2B5EF4-FFF2-40B4-BE49-F238E27FC236}">
                    <a16:creationId xmlns:a16="http://schemas.microsoft.com/office/drawing/2014/main" id="{BA97595A-7471-C90E-526C-56A6D30EFC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2" name="Text Box 418">
                <a:extLst>
                  <a:ext uri="{FF2B5EF4-FFF2-40B4-BE49-F238E27FC236}">
                    <a16:creationId xmlns:a16="http://schemas.microsoft.com/office/drawing/2014/main" id="{FAC78A28-003B-2C35-E52D-F2FA91FEFE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3" name="Text Box 419">
                <a:extLst>
                  <a:ext uri="{FF2B5EF4-FFF2-40B4-BE49-F238E27FC236}">
                    <a16:creationId xmlns:a16="http://schemas.microsoft.com/office/drawing/2014/main" id="{4F31B0B3-B1C1-1DE2-C564-F135B138DD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0404" name="Text Box 420">
                <a:extLst>
                  <a:ext uri="{FF2B5EF4-FFF2-40B4-BE49-F238E27FC236}">
                    <a16:creationId xmlns:a16="http://schemas.microsoft.com/office/drawing/2014/main" id="{92799E02-E8FC-07FF-943C-B93D995DD8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</p:grpSp>
      <p:sp>
        <p:nvSpPr>
          <p:cNvPr id="380461" name="Rectangle 421">
            <a:extLst>
              <a:ext uri="{FF2B5EF4-FFF2-40B4-BE49-F238E27FC236}">
                <a16:creationId xmlns:a16="http://schemas.microsoft.com/office/drawing/2014/main" id="{46361E54-8E48-6778-7087-C90F9BE86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44" y="249238"/>
            <a:ext cx="36115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SzTx/>
              <a:buFontTx/>
              <a:buNone/>
            </a:pPr>
            <a:r>
              <a:rPr lang="es-ES_tradnl" altLang="es-ES" sz="2000" b="1" dirty="0">
                <a:solidFill>
                  <a:srgbClr val="0000FF"/>
                </a:solidFill>
              </a:rPr>
              <a:t>Ejecución: 1ª instrucción</a:t>
            </a:r>
          </a:p>
        </p:txBody>
      </p:sp>
    </p:spTree>
    <p:extLst>
      <p:ext uri="{BB962C8B-B14F-4D97-AF65-F5344CB8AC3E}">
        <p14:creationId xmlns:p14="http://schemas.microsoft.com/office/powerpoint/2010/main" val="274938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8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03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80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038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803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8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3803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803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8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803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3803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8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335" grpId="0" animBg="1"/>
      <p:bldP spid="380354" grpId="0" animBg="1"/>
      <p:bldP spid="380355" grpId="0" animBg="1"/>
      <p:bldP spid="380356" grpId="0" autoUpdateAnimBg="0"/>
      <p:bldP spid="380357" grpId="0" animBg="1"/>
      <p:bldP spid="380367" grpId="0" animBg="1"/>
      <p:bldP spid="380374" grpId="0" animBg="1"/>
      <p:bldP spid="380384" grpId="0" animBg="1"/>
      <p:bldP spid="380385" grpId="0" animBg="1"/>
      <p:bldP spid="380386" grpId="0" animBg="1"/>
      <p:bldP spid="3803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18">
            <a:extLst>
              <a:ext uri="{FF2B5EF4-FFF2-40B4-BE49-F238E27FC236}">
                <a16:creationId xmlns:a16="http://schemas.microsoft.com/office/drawing/2014/main" id="{B0BAA744-20A6-1A87-F810-04546A7416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2851043" y="0"/>
            <a:ext cx="2124075" cy="2133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24" name="Group 2">
            <a:extLst>
              <a:ext uri="{FF2B5EF4-FFF2-40B4-BE49-F238E27FC236}">
                <a16:creationId xmlns:a16="http://schemas.microsoft.com/office/drawing/2014/main" id="{717015B9-2471-D957-C27B-FFF0DFED8FB8}"/>
              </a:ext>
            </a:extLst>
          </p:cNvPr>
          <p:cNvGrpSpPr>
            <a:grpSpLocks/>
          </p:cNvGrpSpPr>
          <p:nvPr/>
        </p:nvGrpSpPr>
        <p:grpSpPr bwMode="auto">
          <a:xfrm>
            <a:off x="4663968" y="3810000"/>
            <a:ext cx="6340475" cy="2362200"/>
            <a:chOff x="1142" y="2400"/>
            <a:chExt cx="3994" cy="1488"/>
          </a:xfrm>
        </p:grpSpPr>
        <p:sp>
          <p:nvSpPr>
            <p:cNvPr id="33" name="Rectangle 3">
              <a:extLst>
                <a:ext uri="{FF2B5EF4-FFF2-40B4-BE49-F238E27FC236}">
                  <a16:creationId xmlns:a16="http://schemas.microsoft.com/office/drawing/2014/main" id="{A68F3868-E618-D43E-9AF4-7849478864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2" y="2400"/>
              <a:ext cx="3994" cy="1488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BC3FAD94-2E5E-2FCD-06FC-41CBE817A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44"/>
              <a:ext cx="1214" cy="247"/>
            </a:xfrm>
            <a:custGeom>
              <a:avLst/>
              <a:gdLst>
                <a:gd name="T0" fmla="*/ 1214 w 1214"/>
                <a:gd name="T1" fmla="*/ 65 h 216"/>
                <a:gd name="T2" fmla="*/ 1214 w 1214"/>
                <a:gd name="T3" fmla="*/ 216 h 216"/>
                <a:gd name="T4" fmla="*/ 0 w 1214"/>
                <a:gd name="T5" fmla="*/ 211 h 216"/>
                <a:gd name="T6" fmla="*/ 0 w 1214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14"/>
                <a:gd name="T13" fmla="*/ 0 h 216"/>
                <a:gd name="T14" fmla="*/ 1214 w 1214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14" h="216">
                  <a:moveTo>
                    <a:pt x="1214" y="65"/>
                  </a:moveTo>
                  <a:lnTo>
                    <a:pt x="1214" y="216"/>
                  </a:lnTo>
                  <a:lnTo>
                    <a:pt x="0" y="211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7" name="Group 5">
              <a:extLst>
                <a:ext uri="{FF2B5EF4-FFF2-40B4-BE49-F238E27FC236}">
                  <a16:creationId xmlns:a16="http://schemas.microsoft.com/office/drawing/2014/main" id="{8B1C850E-1E33-38EF-A6E1-EF2CAD5C33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2659"/>
              <a:ext cx="974" cy="144"/>
              <a:chOff x="1105" y="2611"/>
              <a:chExt cx="974" cy="144"/>
            </a:xfrm>
          </p:grpSpPr>
          <p:grpSp>
            <p:nvGrpSpPr>
              <p:cNvPr id="381232" name="Group 6">
                <a:extLst>
                  <a:ext uri="{FF2B5EF4-FFF2-40B4-BE49-F238E27FC236}">
                    <a16:creationId xmlns:a16="http://schemas.microsoft.com/office/drawing/2014/main" id="{12E40FC1-9173-9F70-1ABE-1322B74C50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2628"/>
                <a:ext cx="720" cy="96"/>
                <a:chOff x="2448" y="3168"/>
                <a:chExt cx="720" cy="96"/>
              </a:xfrm>
            </p:grpSpPr>
            <p:sp>
              <p:nvSpPr>
                <p:cNvPr id="381237" name="Text Box 7">
                  <a:extLst>
                    <a:ext uri="{FF2B5EF4-FFF2-40B4-BE49-F238E27FC236}">
                      <a16:creationId xmlns:a16="http://schemas.microsoft.com/office/drawing/2014/main" id="{8B99140E-BC9D-3ACD-0316-A27D1EBFA2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38" name="Text Box 8">
                  <a:extLst>
                    <a:ext uri="{FF2B5EF4-FFF2-40B4-BE49-F238E27FC236}">
                      <a16:creationId xmlns:a16="http://schemas.microsoft.com/office/drawing/2014/main" id="{81CB39C6-66C6-65BC-7DA1-1FF5C93CCE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39" name="Text Box 9">
                  <a:extLst>
                    <a:ext uri="{FF2B5EF4-FFF2-40B4-BE49-F238E27FC236}">
                      <a16:creationId xmlns:a16="http://schemas.microsoft.com/office/drawing/2014/main" id="{C1E35434-9962-61CE-3FF6-C4A314408D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40" name="Text Box 10">
                  <a:extLst>
                    <a:ext uri="{FF2B5EF4-FFF2-40B4-BE49-F238E27FC236}">
                      <a16:creationId xmlns:a16="http://schemas.microsoft.com/office/drawing/2014/main" id="{04A20017-B29B-6A82-1B0D-3ED35239A8E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41" name="Text Box 11">
                  <a:extLst>
                    <a:ext uri="{FF2B5EF4-FFF2-40B4-BE49-F238E27FC236}">
                      <a16:creationId xmlns:a16="http://schemas.microsoft.com/office/drawing/2014/main" id="{56B20085-AB55-579E-4BFD-1C981E3B68A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81236" name="Text Box 12">
                <a:extLst>
                  <a:ext uri="{FF2B5EF4-FFF2-40B4-BE49-F238E27FC236}">
                    <a16:creationId xmlns:a16="http://schemas.microsoft.com/office/drawing/2014/main" id="{1E30C195-F682-BC80-49E0-F6754B22B7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9" y="2611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MAR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id="{40803A8E-9484-6350-974F-F1ECBF3FC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9" y="2447"/>
              <a:ext cx="43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CPU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  <p:grpSp>
          <p:nvGrpSpPr>
            <p:cNvPr id="39" name="Group 14">
              <a:extLst>
                <a:ext uri="{FF2B5EF4-FFF2-40B4-BE49-F238E27FC236}">
                  <a16:creationId xmlns:a16="http://schemas.microsoft.com/office/drawing/2014/main" id="{9AD0C6F7-8A93-052C-8314-4328CB433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5" y="3175"/>
              <a:ext cx="957" cy="538"/>
              <a:chOff x="692" y="2993"/>
              <a:chExt cx="768" cy="538"/>
            </a:xfrm>
          </p:grpSpPr>
          <p:sp>
            <p:nvSpPr>
              <p:cNvPr id="381230" name="Freeform 15">
                <a:extLst>
                  <a:ext uri="{FF2B5EF4-FFF2-40B4-BE49-F238E27FC236}">
                    <a16:creationId xmlns:a16="http://schemas.microsoft.com/office/drawing/2014/main" id="{32206963-26D1-F320-0364-639F0EFD8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" y="2993"/>
                <a:ext cx="768" cy="538"/>
              </a:xfrm>
              <a:custGeom>
                <a:avLst/>
                <a:gdLst>
                  <a:gd name="T0" fmla="*/ 0 w 480"/>
                  <a:gd name="T1" fmla="*/ 0 h 336"/>
                  <a:gd name="T2" fmla="*/ 192 w 480"/>
                  <a:gd name="T3" fmla="*/ 0 h 336"/>
                  <a:gd name="T4" fmla="*/ 240 w 480"/>
                  <a:gd name="T5" fmla="*/ 96 h 336"/>
                  <a:gd name="T6" fmla="*/ 288 w 480"/>
                  <a:gd name="T7" fmla="*/ 0 h 336"/>
                  <a:gd name="T8" fmla="*/ 480 w 480"/>
                  <a:gd name="T9" fmla="*/ 0 h 336"/>
                  <a:gd name="T10" fmla="*/ 336 w 480"/>
                  <a:gd name="T11" fmla="*/ 336 h 336"/>
                  <a:gd name="T12" fmla="*/ 144 w 480"/>
                  <a:gd name="T13" fmla="*/ 336 h 336"/>
                  <a:gd name="T14" fmla="*/ 0 w 480"/>
                  <a:gd name="T15" fmla="*/ 0 h 3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0"/>
                  <a:gd name="T25" fmla="*/ 0 h 336"/>
                  <a:gd name="T26" fmla="*/ 480 w 480"/>
                  <a:gd name="T27" fmla="*/ 336 h 3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0" h="336">
                    <a:moveTo>
                      <a:pt x="0" y="0"/>
                    </a:moveTo>
                    <a:lnTo>
                      <a:pt x="192" y="0"/>
                    </a:lnTo>
                    <a:lnTo>
                      <a:pt x="240" y="96"/>
                    </a:lnTo>
                    <a:lnTo>
                      <a:pt x="288" y="0"/>
                    </a:lnTo>
                    <a:lnTo>
                      <a:pt x="480" y="0"/>
                    </a:lnTo>
                    <a:lnTo>
                      <a:pt x="336" y="336"/>
                    </a:lnTo>
                    <a:lnTo>
                      <a:pt x="144" y="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s-ES" altLang="es-ES"/>
              </a:p>
            </p:txBody>
          </p:sp>
          <p:sp>
            <p:nvSpPr>
              <p:cNvPr id="381231" name="Text Box 16">
                <a:extLst>
                  <a:ext uri="{FF2B5EF4-FFF2-40B4-BE49-F238E27FC236}">
                    <a16:creationId xmlns:a16="http://schemas.microsoft.com/office/drawing/2014/main" id="{72D9593F-9AE1-1319-FCC0-6A2E9BC40D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9" y="3177"/>
                <a:ext cx="61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ALU</a:t>
                </a:r>
                <a:endParaRPr lang="es-ES_tradnl" altLang="es-ES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oup 17">
              <a:extLst>
                <a:ext uri="{FF2B5EF4-FFF2-40B4-BE49-F238E27FC236}">
                  <a16:creationId xmlns:a16="http://schemas.microsoft.com/office/drawing/2014/main" id="{7888A6BF-F6BD-405E-ADAB-C08605B0C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8" y="2652"/>
              <a:ext cx="1395" cy="144"/>
              <a:chOff x="1856" y="2600"/>
              <a:chExt cx="1395" cy="144"/>
            </a:xfrm>
          </p:grpSpPr>
          <p:sp>
            <p:nvSpPr>
              <p:cNvPr id="381219" name="Text Box 18">
                <a:extLst>
                  <a:ext uri="{FF2B5EF4-FFF2-40B4-BE49-F238E27FC236}">
                    <a16:creationId xmlns:a16="http://schemas.microsoft.com/office/drawing/2014/main" id="{DD6DCD04-3CDA-0825-B516-640E6E5D8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56" y="2600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MDR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1220" name="Group 19">
                <a:extLst>
                  <a:ext uri="{FF2B5EF4-FFF2-40B4-BE49-F238E27FC236}">
                    <a16:creationId xmlns:a16="http://schemas.microsoft.com/office/drawing/2014/main" id="{AF9A722B-9AA8-E8B1-257A-FA908B38A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9" y="2624"/>
                <a:ext cx="1152" cy="96"/>
                <a:chOff x="1546" y="2624"/>
                <a:chExt cx="1152" cy="96"/>
              </a:xfrm>
            </p:grpSpPr>
            <p:sp>
              <p:nvSpPr>
                <p:cNvPr id="381221" name="Text Box 20">
                  <a:extLst>
                    <a:ext uri="{FF2B5EF4-FFF2-40B4-BE49-F238E27FC236}">
                      <a16:creationId xmlns:a16="http://schemas.microsoft.com/office/drawing/2014/main" id="{AAF108D4-C558-5B7F-6A2F-FC7B970A25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2" name="Text Box 21">
                  <a:extLst>
                    <a:ext uri="{FF2B5EF4-FFF2-40B4-BE49-F238E27FC236}">
                      <a16:creationId xmlns:a16="http://schemas.microsoft.com/office/drawing/2014/main" id="{1CE43715-E927-2694-0B1F-7AF803D6E8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4" name="Text Box 22">
                  <a:extLst>
                    <a:ext uri="{FF2B5EF4-FFF2-40B4-BE49-F238E27FC236}">
                      <a16:creationId xmlns:a16="http://schemas.microsoft.com/office/drawing/2014/main" id="{4CF8F4ED-E0EF-0416-FE98-F6F3D0D1E2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5" name="Text Box 23">
                  <a:extLst>
                    <a:ext uri="{FF2B5EF4-FFF2-40B4-BE49-F238E27FC236}">
                      <a16:creationId xmlns:a16="http://schemas.microsoft.com/office/drawing/2014/main" id="{1E32E29B-32F2-FD4B-8857-5230F1786B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6" name="Text Box 24">
                  <a:extLst>
                    <a:ext uri="{FF2B5EF4-FFF2-40B4-BE49-F238E27FC236}">
                      <a16:creationId xmlns:a16="http://schemas.microsoft.com/office/drawing/2014/main" id="{B1809341-EDA4-E807-96BF-C8C31AAD5D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7" name="Text Box 25">
                  <a:extLst>
                    <a:ext uri="{FF2B5EF4-FFF2-40B4-BE49-F238E27FC236}">
                      <a16:creationId xmlns:a16="http://schemas.microsoft.com/office/drawing/2014/main" id="{7653FD11-428F-8B0B-8652-161D474415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8" name="Text Box 26">
                  <a:extLst>
                    <a:ext uri="{FF2B5EF4-FFF2-40B4-BE49-F238E27FC236}">
                      <a16:creationId xmlns:a16="http://schemas.microsoft.com/office/drawing/2014/main" id="{D2447386-0EF7-AC7F-7757-908D9C66DA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29" name="Text Box 27">
                  <a:extLst>
                    <a:ext uri="{FF2B5EF4-FFF2-40B4-BE49-F238E27FC236}">
                      <a16:creationId xmlns:a16="http://schemas.microsoft.com/office/drawing/2014/main" id="{20DC330C-E372-41AB-558B-3B2A59624D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1" name="Text Box 28">
              <a:extLst>
                <a:ext uri="{FF2B5EF4-FFF2-40B4-BE49-F238E27FC236}">
                  <a16:creationId xmlns:a16="http://schemas.microsoft.com/office/drawing/2014/main" id="{48872531-A959-C306-22C2-42E37842B2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7" y="3108"/>
              <a:ext cx="144" cy="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R0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R1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R2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  <a:p>
              <a:pPr algn="l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000" b="1">
                  <a:solidFill>
                    <a:schemeClr val="tx1"/>
                  </a:solidFill>
                </a:rPr>
                <a:t>R3</a:t>
              </a:r>
              <a:endParaRPr lang="es-ES_tradnl" altLang="es-ES" sz="1000" b="1" baseline="-25000">
                <a:solidFill>
                  <a:schemeClr val="tx1"/>
                </a:solidFill>
              </a:endParaRPr>
            </a:p>
          </p:txBody>
        </p:sp>
        <p:grpSp>
          <p:nvGrpSpPr>
            <p:cNvPr id="42" name="Group 29">
              <a:extLst>
                <a:ext uri="{FF2B5EF4-FFF2-40B4-BE49-F238E27FC236}">
                  <a16:creationId xmlns:a16="http://schemas.microsoft.com/office/drawing/2014/main" id="{B659FC87-F089-96D8-A88E-053ABDF3A5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444"/>
              <a:ext cx="1152" cy="96"/>
              <a:chOff x="1546" y="2624"/>
              <a:chExt cx="1152" cy="96"/>
            </a:xfrm>
          </p:grpSpPr>
          <p:sp>
            <p:nvSpPr>
              <p:cNvPr id="31163" name="Text Box 30">
                <a:extLst>
                  <a:ext uri="{FF2B5EF4-FFF2-40B4-BE49-F238E27FC236}">
                    <a16:creationId xmlns:a16="http://schemas.microsoft.com/office/drawing/2014/main" id="{55F1ECDD-D07A-B97D-F832-ACD5D2FDC5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4" name="Text Box 31">
                <a:extLst>
                  <a:ext uri="{FF2B5EF4-FFF2-40B4-BE49-F238E27FC236}">
                    <a16:creationId xmlns:a16="http://schemas.microsoft.com/office/drawing/2014/main" id="{F079506F-D1F7-09A4-2F62-75DC908D8E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5" name="Text Box 32">
                <a:extLst>
                  <a:ext uri="{FF2B5EF4-FFF2-40B4-BE49-F238E27FC236}">
                    <a16:creationId xmlns:a16="http://schemas.microsoft.com/office/drawing/2014/main" id="{26F9A181-A551-1297-A8EE-B5E62F45BA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6" name="Text Box 33">
                <a:extLst>
                  <a:ext uri="{FF2B5EF4-FFF2-40B4-BE49-F238E27FC236}">
                    <a16:creationId xmlns:a16="http://schemas.microsoft.com/office/drawing/2014/main" id="{8F3DC6DA-2747-9060-11FC-C3A360A0AB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7" name="Text Box 34">
                <a:extLst>
                  <a:ext uri="{FF2B5EF4-FFF2-40B4-BE49-F238E27FC236}">
                    <a16:creationId xmlns:a16="http://schemas.microsoft.com/office/drawing/2014/main" id="{F58A1C62-BDEE-686F-C81C-A60378839F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16" name="Text Box 35">
                <a:extLst>
                  <a:ext uri="{FF2B5EF4-FFF2-40B4-BE49-F238E27FC236}">
                    <a16:creationId xmlns:a16="http://schemas.microsoft.com/office/drawing/2014/main" id="{6FD16491-BF34-47ED-C6F0-1FB66F7EF4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17" name="Text Box 36">
                <a:extLst>
                  <a:ext uri="{FF2B5EF4-FFF2-40B4-BE49-F238E27FC236}">
                    <a16:creationId xmlns:a16="http://schemas.microsoft.com/office/drawing/2014/main" id="{7CE90FD2-CB0A-2E4F-BB99-8FACC8403C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218" name="Text Box 37">
                <a:extLst>
                  <a:ext uri="{FF2B5EF4-FFF2-40B4-BE49-F238E27FC236}">
                    <a16:creationId xmlns:a16="http://schemas.microsoft.com/office/drawing/2014/main" id="{647179C1-6306-88B9-EE37-9117BC055B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3" name="Group 38">
              <a:extLst>
                <a:ext uri="{FF2B5EF4-FFF2-40B4-BE49-F238E27FC236}">
                  <a16:creationId xmlns:a16="http://schemas.microsoft.com/office/drawing/2014/main" id="{356B0243-73DD-40B0-34FE-06426715E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348"/>
              <a:ext cx="1152" cy="96"/>
              <a:chOff x="1546" y="2624"/>
              <a:chExt cx="1152" cy="96"/>
            </a:xfrm>
          </p:grpSpPr>
          <p:sp>
            <p:nvSpPr>
              <p:cNvPr id="31155" name="Text Box 39">
                <a:extLst>
                  <a:ext uri="{FF2B5EF4-FFF2-40B4-BE49-F238E27FC236}">
                    <a16:creationId xmlns:a16="http://schemas.microsoft.com/office/drawing/2014/main" id="{A6F2A3BD-CCA7-76C7-240C-A9AB48F330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6" name="Text Box 40">
                <a:extLst>
                  <a:ext uri="{FF2B5EF4-FFF2-40B4-BE49-F238E27FC236}">
                    <a16:creationId xmlns:a16="http://schemas.microsoft.com/office/drawing/2014/main" id="{30DB27DF-C828-FAC7-9BCC-8E0A9AB35B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7" name="Text Box 41">
                <a:extLst>
                  <a:ext uri="{FF2B5EF4-FFF2-40B4-BE49-F238E27FC236}">
                    <a16:creationId xmlns:a16="http://schemas.microsoft.com/office/drawing/2014/main" id="{70276892-3715-5FEF-27F2-E1E1C271ED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8" name="Text Box 42">
                <a:extLst>
                  <a:ext uri="{FF2B5EF4-FFF2-40B4-BE49-F238E27FC236}">
                    <a16:creationId xmlns:a16="http://schemas.microsoft.com/office/drawing/2014/main" id="{425D4508-C6FD-BF28-E4A6-38E7B6D4E0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9" name="Text Box 43">
                <a:extLst>
                  <a:ext uri="{FF2B5EF4-FFF2-40B4-BE49-F238E27FC236}">
                    <a16:creationId xmlns:a16="http://schemas.microsoft.com/office/drawing/2014/main" id="{F49864DB-1809-E2AB-FA51-D6CE88C8B6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0" name="Text Box 44">
                <a:extLst>
                  <a:ext uri="{FF2B5EF4-FFF2-40B4-BE49-F238E27FC236}">
                    <a16:creationId xmlns:a16="http://schemas.microsoft.com/office/drawing/2014/main" id="{B395E78D-A915-0162-7A7F-630073A7BB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1" name="Text Box 45">
                <a:extLst>
                  <a:ext uri="{FF2B5EF4-FFF2-40B4-BE49-F238E27FC236}">
                    <a16:creationId xmlns:a16="http://schemas.microsoft.com/office/drawing/2014/main" id="{E10AB2B9-E14D-3A1D-A38D-E66D665F09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62" name="Text Box 46">
                <a:extLst>
                  <a:ext uri="{FF2B5EF4-FFF2-40B4-BE49-F238E27FC236}">
                    <a16:creationId xmlns:a16="http://schemas.microsoft.com/office/drawing/2014/main" id="{684D6F0B-4D63-327A-51C4-D9E89BC115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7">
              <a:extLst>
                <a:ext uri="{FF2B5EF4-FFF2-40B4-BE49-F238E27FC236}">
                  <a16:creationId xmlns:a16="http://schemas.microsoft.com/office/drawing/2014/main" id="{51DF254C-4ECA-BF14-6699-6CF4BDCB75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252"/>
              <a:ext cx="1152" cy="96"/>
              <a:chOff x="1546" y="2624"/>
              <a:chExt cx="1152" cy="96"/>
            </a:xfrm>
          </p:grpSpPr>
          <p:sp>
            <p:nvSpPr>
              <p:cNvPr id="31147" name="Text Box 48">
                <a:extLst>
                  <a:ext uri="{FF2B5EF4-FFF2-40B4-BE49-F238E27FC236}">
                    <a16:creationId xmlns:a16="http://schemas.microsoft.com/office/drawing/2014/main" id="{61F60C32-20E0-880B-CE8B-3A3681F045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8" name="Text Box 49">
                <a:extLst>
                  <a:ext uri="{FF2B5EF4-FFF2-40B4-BE49-F238E27FC236}">
                    <a16:creationId xmlns:a16="http://schemas.microsoft.com/office/drawing/2014/main" id="{D0839BEC-FE5D-5D26-F3C8-3E3A9AE193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9" name="Text Box 50">
                <a:extLst>
                  <a:ext uri="{FF2B5EF4-FFF2-40B4-BE49-F238E27FC236}">
                    <a16:creationId xmlns:a16="http://schemas.microsoft.com/office/drawing/2014/main" id="{CA368DAC-00EF-334F-EAAB-49A5AAEA61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0" name="Text Box 51">
                <a:extLst>
                  <a:ext uri="{FF2B5EF4-FFF2-40B4-BE49-F238E27FC236}">
                    <a16:creationId xmlns:a16="http://schemas.microsoft.com/office/drawing/2014/main" id="{29C12387-3ABE-4BFD-4E17-9D83ABD66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1" name="Text Box 52">
                <a:extLst>
                  <a:ext uri="{FF2B5EF4-FFF2-40B4-BE49-F238E27FC236}">
                    <a16:creationId xmlns:a16="http://schemas.microsoft.com/office/drawing/2014/main" id="{14B3C63F-AC48-47AE-D472-AAEADB97CC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2" name="Text Box 53">
                <a:extLst>
                  <a:ext uri="{FF2B5EF4-FFF2-40B4-BE49-F238E27FC236}">
                    <a16:creationId xmlns:a16="http://schemas.microsoft.com/office/drawing/2014/main" id="{FB05B00D-1167-A967-296D-3DE1402776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3" name="Text Box 54">
                <a:extLst>
                  <a:ext uri="{FF2B5EF4-FFF2-40B4-BE49-F238E27FC236}">
                    <a16:creationId xmlns:a16="http://schemas.microsoft.com/office/drawing/2014/main" id="{22D9C2FD-E7DD-16A8-1266-4D9256980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54" name="Text Box 55">
                <a:extLst>
                  <a:ext uri="{FF2B5EF4-FFF2-40B4-BE49-F238E27FC236}">
                    <a16:creationId xmlns:a16="http://schemas.microsoft.com/office/drawing/2014/main" id="{2E9D54C5-4F74-ADD8-17DD-EB373861D8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Group 56">
              <a:extLst>
                <a:ext uri="{FF2B5EF4-FFF2-40B4-BE49-F238E27FC236}">
                  <a16:creationId xmlns:a16="http://schemas.microsoft.com/office/drawing/2014/main" id="{DB64AF55-6662-6E32-AE92-E694898D6A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1" y="3156"/>
              <a:ext cx="1152" cy="96"/>
              <a:chOff x="1546" y="2624"/>
              <a:chExt cx="1152" cy="96"/>
            </a:xfrm>
          </p:grpSpPr>
          <p:sp>
            <p:nvSpPr>
              <p:cNvPr id="31139" name="Text Box 57">
                <a:extLst>
                  <a:ext uri="{FF2B5EF4-FFF2-40B4-BE49-F238E27FC236}">
                    <a16:creationId xmlns:a16="http://schemas.microsoft.com/office/drawing/2014/main" id="{3B2EA577-7435-3E8F-851A-CD9A71D644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0" name="Text Box 58">
                <a:extLst>
                  <a:ext uri="{FF2B5EF4-FFF2-40B4-BE49-F238E27FC236}">
                    <a16:creationId xmlns:a16="http://schemas.microsoft.com/office/drawing/2014/main" id="{72324224-D618-1A05-45F1-1F9B3CD203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9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1" name="Text Box 59">
                <a:extLst>
                  <a:ext uri="{FF2B5EF4-FFF2-40B4-BE49-F238E27FC236}">
                    <a16:creationId xmlns:a16="http://schemas.microsoft.com/office/drawing/2014/main" id="{20F53093-68B2-31AA-C4FE-2BB022D389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3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2" name="Text Box 60">
                <a:extLst>
                  <a:ext uri="{FF2B5EF4-FFF2-40B4-BE49-F238E27FC236}">
                    <a16:creationId xmlns:a16="http://schemas.microsoft.com/office/drawing/2014/main" id="{E55A3BF5-4B02-7C3C-6649-1800F3E30B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8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3" name="Text Box 61">
                <a:extLst>
                  <a:ext uri="{FF2B5EF4-FFF2-40B4-BE49-F238E27FC236}">
                    <a16:creationId xmlns:a16="http://schemas.microsoft.com/office/drawing/2014/main" id="{A88C0399-3AF8-A586-60C2-6B73968008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2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4" name="Text Box 62">
                <a:extLst>
                  <a:ext uri="{FF2B5EF4-FFF2-40B4-BE49-F238E27FC236}">
                    <a16:creationId xmlns:a16="http://schemas.microsoft.com/office/drawing/2014/main" id="{AA7FE63F-A739-55C7-9317-02A16211B1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6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5" name="Text Box 63">
                <a:extLst>
                  <a:ext uri="{FF2B5EF4-FFF2-40B4-BE49-F238E27FC236}">
                    <a16:creationId xmlns:a16="http://schemas.microsoft.com/office/drawing/2014/main" id="{F35073F3-DA49-268D-CDB4-267C28ACCC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146" name="Text Box 64">
                <a:extLst>
                  <a:ext uri="{FF2B5EF4-FFF2-40B4-BE49-F238E27FC236}">
                    <a16:creationId xmlns:a16="http://schemas.microsoft.com/office/drawing/2014/main" id="{BDD710AC-4372-7673-BFE2-03A11C69C8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4" y="2624"/>
                <a:ext cx="144" cy="96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65">
              <a:extLst>
                <a:ext uri="{FF2B5EF4-FFF2-40B4-BE49-F238E27FC236}">
                  <a16:creationId xmlns:a16="http://schemas.microsoft.com/office/drawing/2014/main" id="{62C867AB-FFFC-D4A2-03C6-B90F07BB33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3045"/>
              <a:ext cx="1344" cy="144"/>
              <a:chOff x="1105" y="2997"/>
              <a:chExt cx="1344" cy="144"/>
            </a:xfrm>
          </p:grpSpPr>
          <p:grpSp>
            <p:nvGrpSpPr>
              <p:cNvPr id="30750" name="Group 66">
                <a:extLst>
                  <a:ext uri="{FF2B5EF4-FFF2-40B4-BE49-F238E27FC236}">
                    <a16:creationId xmlns:a16="http://schemas.microsoft.com/office/drawing/2014/main" id="{926BB728-8085-C660-086A-BBAC35FEA5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3016"/>
                <a:ext cx="1152" cy="96"/>
                <a:chOff x="1546" y="2624"/>
                <a:chExt cx="1152" cy="96"/>
              </a:xfrm>
            </p:grpSpPr>
            <p:sp>
              <p:nvSpPr>
                <p:cNvPr id="30752" name="Text Box 67">
                  <a:extLst>
                    <a:ext uri="{FF2B5EF4-FFF2-40B4-BE49-F238E27FC236}">
                      <a16:creationId xmlns:a16="http://schemas.microsoft.com/office/drawing/2014/main" id="{A9B6B542-9C57-2C8E-9321-BF01687BDF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53" name="Text Box 68">
                  <a:extLst>
                    <a:ext uri="{FF2B5EF4-FFF2-40B4-BE49-F238E27FC236}">
                      <a16:creationId xmlns:a16="http://schemas.microsoft.com/office/drawing/2014/main" id="{714C658C-595B-D485-9894-BF7BB390164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54" name="Text Box 69">
                  <a:extLst>
                    <a:ext uri="{FF2B5EF4-FFF2-40B4-BE49-F238E27FC236}">
                      <a16:creationId xmlns:a16="http://schemas.microsoft.com/office/drawing/2014/main" id="{FCBFB970-18B8-E600-394F-553125AF98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55" name="Text Box 70">
                  <a:extLst>
                    <a:ext uri="{FF2B5EF4-FFF2-40B4-BE49-F238E27FC236}">
                      <a16:creationId xmlns:a16="http://schemas.microsoft.com/office/drawing/2014/main" id="{46E2D939-60B6-83CA-A306-38B9153203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57" name="Text Box 71">
                  <a:extLst>
                    <a:ext uri="{FF2B5EF4-FFF2-40B4-BE49-F238E27FC236}">
                      <a16:creationId xmlns:a16="http://schemas.microsoft.com/office/drawing/2014/main" id="{BC2EFD79-37C6-DDA4-3012-F54A6C23673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59" name="Text Box 72">
                  <a:extLst>
                    <a:ext uri="{FF2B5EF4-FFF2-40B4-BE49-F238E27FC236}">
                      <a16:creationId xmlns:a16="http://schemas.microsoft.com/office/drawing/2014/main" id="{6CF018CE-BBB3-8381-5E97-CABE0BC76BD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60" name="Text Box 73">
                  <a:extLst>
                    <a:ext uri="{FF2B5EF4-FFF2-40B4-BE49-F238E27FC236}">
                      <a16:creationId xmlns:a16="http://schemas.microsoft.com/office/drawing/2014/main" id="{7B1B3E11-729D-8515-56A2-4375009C51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61" name="Text Box 74">
                  <a:extLst>
                    <a:ext uri="{FF2B5EF4-FFF2-40B4-BE49-F238E27FC236}">
                      <a16:creationId xmlns:a16="http://schemas.microsoft.com/office/drawing/2014/main" id="{2AE2F676-8AF7-79F1-005A-1A8E920B84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751" name="Text Box 75">
                <a:extLst>
                  <a:ext uri="{FF2B5EF4-FFF2-40B4-BE49-F238E27FC236}">
                    <a16:creationId xmlns:a16="http://schemas.microsoft.com/office/drawing/2014/main" id="{7DB8F1B7-8328-B418-9052-7848AAC90B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9" y="2997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IR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Group 76">
              <a:extLst>
                <a:ext uri="{FF2B5EF4-FFF2-40B4-BE49-F238E27FC236}">
                  <a16:creationId xmlns:a16="http://schemas.microsoft.com/office/drawing/2014/main" id="{C35FB042-2949-485C-8CB0-0A582532BC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78" y="2852"/>
              <a:ext cx="932" cy="144"/>
              <a:chOff x="1105" y="2804"/>
              <a:chExt cx="932" cy="144"/>
            </a:xfrm>
          </p:grpSpPr>
          <p:grpSp>
            <p:nvGrpSpPr>
              <p:cNvPr id="30720" name="Group 77">
                <a:extLst>
                  <a:ext uri="{FF2B5EF4-FFF2-40B4-BE49-F238E27FC236}">
                    <a16:creationId xmlns:a16="http://schemas.microsoft.com/office/drawing/2014/main" id="{8A1FD552-BAD5-EC6D-1294-4E0C6656FE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05" y="2828"/>
                <a:ext cx="720" cy="96"/>
                <a:chOff x="2448" y="3168"/>
                <a:chExt cx="720" cy="96"/>
              </a:xfrm>
            </p:grpSpPr>
            <p:sp>
              <p:nvSpPr>
                <p:cNvPr id="30745" name="Text Box 78">
                  <a:extLst>
                    <a:ext uri="{FF2B5EF4-FFF2-40B4-BE49-F238E27FC236}">
                      <a16:creationId xmlns:a16="http://schemas.microsoft.com/office/drawing/2014/main" id="{366EF1CB-E68C-BB93-8195-A5B8B9B1F5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48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46" name="Text Box 79">
                  <a:extLst>
                    <a:ext uri="{FF2B5EF4-FFF2-40B4-BE49-F238E27FC236}">
                      <a16:creationId xmlns:a16="http://schemas.microsoft.com/office/drawing/2014/main" id="{99D76E7A-BD0C-02E4-BBEB-20E8D960AF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92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47" name="Text Box 80">
                  <a:extLst>
                    <a:ext uri="{FF2B5EF4-FFF2-40B4-BE49-F238E27FC236}">
                      <a16:creationId xmlns:a16="http://schemas.microsoft.com/office/drawing/2014/main" id="{7D2BA40B-656B-67E7-4855-44D1994FF9C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36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48" name="Text Box 81">
                  <a:extLst>
                    <a:ext uri="{FF2B5EF4-FFF2-40B4-BE49-F238E27FC236}">
                      <a16:creationId xmlns:a16="http://schemas.microsoft.com/office/drawing/2014/main" id="{0BF4F0D8-9A3E-BE5E-2020-5C5F8A97357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749" name="Text Box 82">
                  <a:extLst>
                    <a:ext uri="{FF2B5EF4-FFF2-40B4-BE49-F238E27FC236}">
                      <a16:creationId xmlns:a16="http://schemas.microsoft.com/office/drawing/2014/main" id="{1A90B4B4-59DE-0240-4252-5124BF08B6F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168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721" name="Text Box 83">
                <a:extLst>
                  <a:ext uri="{FF2B5EF4-FFF2-40B4-BE49-F238E27FC236}">
                    <a16:creationId xmlns:a16="http://schemas.microsoft.com/office/drawing/2014/main" id="{D26EF294-2403-1E04-0390-59077AC48A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97" y="2804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PC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Line 84">
              <a:extLst>
                <a:ext uri="{FF2B5EF4-FFF2-40B4-BE49-F238E27FC236}">
                  <a16:creationId xmlns:a16="http://schemas.microsoft.com/office/drawing/2014/main" id="{5CC015A9-B4A0-439D-FFF7-39390EF2D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7" y="2772"/>
              <a:ext cx="0" cy="38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49" name="Line 85">
              <a:extLst>
                <a:ext uri="{FF2B5EF4-FFF2-40B4-BE49-F238E27FC236}">
                  <a16:creationId xmlns:a16="http://schemas.microsoft.com/office/drawing/2014/main" id="{E7990122-1BD1-D6A3-E388-01B1D9B06D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85" y="2919"/>
              <a:ext cx="486" cy="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50" name="Line 86">
              <a:extLst>
                <a:ext uri="{FF2B5EF4-FFF2-40B4-BE49-F238E27FC236}">
                  <a16:creationId xmlns:a16="http://schemas.microsoft.com/office/drawing/2014/main" id="{0D9DBFE7-99F5-7440-781B-43699FFB06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7" y="2968"/>
              <a:ext cx="0" cy="20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51" name="Freeform 87">
              <a:extLst>
                <a:ext uri="{FF2B5EF4-FFF2-40B4-BE49-F238E27FC236}">
                  <a16:creationId xmlns:a16="http://schemas.microsoft.com/office/drawing/2014/main" id="{EEFCBF53-1B0F-71FC-6857-6CABE8CFF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5" y="3048"/>
              <a:ext cx="869" cy="130"/>
            </a:xfrm>
            <a:custGeom>
              <a:avLst/>
              <a:gdLst>
                <a:gd name="T0" fmla="*/ 0 w 732"/>
                <a:gd name="T1" fmla="*/ 0 h 130"/>
                <a:gd name="T2" fmla="*/ 731 w 732"/>
                <a:gd name="T3" fmla="*/ 0 h 130"/>
                <a:gd name="T4" fmla="*/ 732 w 732"/>
                <a:gd name="T5" fmla="*/ 130 h 130"/>
                <a:gd name="T6" fmla="*/ 0 60000 65536"/>
                <a:gd name="T7" fmla="*/ 0 60000 65536"/>
                <a:gd name="T8" fmla="*/ 0 60000 65536"/>
                <a:gd name="T9" fmla="*/ 0 w 732"/>
                <a:gd name="T10" fmla="*/ 0 h 130"/>
                <a:gd name="T11" fmla="*/ 732 w 732"/>
                <a:gd name="T12" fmla="*/ 130 h 13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2" h="130">
                  <a:moveTo>
                    <a:pt x="0" y="0"/>
                  </a:moveTo>
                  <a:lnTo>
                    <a:pt x="731" y="0"/>
                  </a:lnTo>
                  <a:lnTo>
                    <a:pt x="732" y="130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52" name="Group 88">
              <a:extLst>
                <a:ext uri="{FF2B5EF4-FFF2-40B4-BE49-F238E27FC236}">
                  <a16:creationId xmlns:a16="http://schemas.microsoft.com/office/drawing/2014/main" id="{1C23CB28-27D7-C2E2-7F03-99E1459069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4" y="2747"/>
              <a:ext cx="1152" cy="221"/>
              <a:chOff x="3874" y="2747"/>
              <a:chExt cx="1152" cy="221"/>
            </a:xfrm>
          </p:grpSpPr>
          <p:grpSp>
            <p:nvGrpSpPr>
              <p:cNvPr id="54" name="Group 89">
                <a:extLst>
                  <a:ext uri="{FF2B5EF4-FFF2-40B4-BE49-F238E27FC236}">
                    <a16:creationId xmlns:a16="http://schemas.microsoft.com/office/drawing/2014/main" id="{E75A7C92-36D0-8272-B408-03C02EF23E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74" y="2872"/>
                <a:ext cx="1152" cy="96"/>
                <a:chOff x="1546" y="2624"/>
                <a:chExt cx="1152" cy="96"/>
              </a:xfrm>
            </p:grpSpPr>
            <p:sp>
              <p:nvSpPr>
                <p:cNvPr id="56" name="Text Box 90">
                  <a:extLst>
                    <a:ext uri="{FF2B5EF4-FFF2-40B4-BE49-F238E27FC236}">
                      <a16:creationId xmlns:a16="http://schemas.microsoft.com/office/drawing/2014/main" id="{42082452-E6D9-7560-ADCA-735800D0D0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Text Box 91">
                  <a:extLst>
                    <a:ext uri="{FF2B5EF4-FFF2-40B4-BE49-F238E27FC236}">
                      <a16:creationId xmlns:a16="http://schemas.microsoft.com/office/drawing/2014/main" id="{DAC1B38B-B658-02B4-EB23-731BF110859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9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 Box 92">
                  <a:extLst>
                    <a:ext uri="{FF2B5EF4-FFF2-40B4-BE49-F238E27FC236}">
                      <a16:creationId xmlns:a16="http://schemas.microsoft.com/office/drawing/2014/main" id="{1043A470-32CD-9A82-FD4C-5D43387131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3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Text Box 93">
                  <a:extLst>
                    <a:ext uri="{FF2B5EF4-FFF2-40B4-BE49-F238E27FC236}">
                      <a16:creationId xmlns:a16="http://schemas.microsoft.com/office/drawing/2014/main" id="{B8A1EA7F-5A35-7F11-A6AD-B3763933E5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8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Text Box 94">
                  <a:extLst>
                    <a:ext uri="{FF2B5EF4-FFF2-40B4-BE49-F238E27FC236}">
                      <a16:creationId xmlns:a16="http://schemas.microsoft.com/office/drawing/2014/main" id="{639CD8C3-CC33-7B97-7D6C-E475B32B8D8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2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Text Box 95">
                  <a:extLst>
                    <a:ext uri="{FF2B5EF4-FFF2-40B4-BE49-F238E27FC236}">
                      <a16:creationId xmlns:a16="http://schemas.microsoft.com/office/drawing/2014/main" id="{2C9304CA-6C19-063A-4FFA-EB23077657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6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Text Box 96">
                  <a:extLst>
                    <a:ext uri="{FF2B5EF4-FFF2-40B4-BE49-F238E27FC236}">
                      <a16:creationId xmlns:a16="http://schemas.microsoft.com/office/drawing/2014/main" id="{2D339CC7-6FCD-6B4F-4642-B8EDAD13C34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10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Text Box 97">
                  <a:extLst>
                    <a:ext uri="{FF2B5EF4-FFF2-40B4-BE49-F238E27FC236}">
                      <a16:creationId xmlns:a16="http://schemas.microsoft.com/office/drawing/2014/main" id="{97DC3354-D460-C326-27F1-F6B26F541A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54" y="2624"/>
                  <a:ext cx="144" cy="96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 Box 98">
                <a:extLst>
                  <a:ext uri="{FF2B5EF4-FFF2-40B4-BE49-F238E27FC236}">
                    <a16:creationId xmlns:a16="http://schemas.microsoft.com/office/drawing/2014/main" id="{E86BFD31-E042-59B7-A0AD-8BC79A4451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6" y="2747"/>
                <a:ext cx="240" cy="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>
                    <a:solidFill>
                      <a:schemeClr val="tx1"/>
                    </a:solidFill>
                  </a:rPr>
                  <a:t>R</a:t>
                </a:r>
                <a:r>
                  <a:rPr lang="es-ES_tradnl" altLang="es-ES" sz="1200">
                    <a:solidFill>
                      <a:schemeClr val="tx1"/>
                    </a:solidFill>
                  </a:rPr>
                  <a:t>aux</a:t>
                </a:r>
                <a:endParaRPr lang="es-ES_tradnl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 Box 99">
              <a:extLst>
                <a:ext uri="{FF2B5EF4-FFF2-40B4-BE49-F238E27FC236}">
                  <a16:creationId xmlns:a16="http://schemas.microsoft.com/office/drawing/2014/main" id="{3EA7FB4B-7214-F11E-D55F-3E2F83439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8" y="3252"/>
              <a:ext cx="1152" cy="52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2000" tIns="72000" bIns="190800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>
                  <a:solidFill>
                    <a:schemeClr val="tx1"/>
                  </a:solidFill>
                </a:rPr>
                <a:t>UC</a:t>
              </a:r>
            </a:p>
          </p:txBody>
        </p:sp>
      </p:grpSp>
      <p:grpSp>
        <p:nvGrpSpPr>
          <p:cNvPr id="381242" name="Group 100">
            <a:extLst>
              <a:ext uri="{FF2B5EF4-FFF2-40B4-BE49-F238E27FC236}">
                <a16:creationId xmlns:a16="http://schemas.microsoft.com/office/drawing/2014/main" id="{4B3F9A7F-FD68-D140-21DF-C931DCED096C}"/>
              </a:ext>
            </a:extLst>
          </p:cNvPr>
          <p:cNvGrpSpPr>
            <a:grpSpLocks/>
          </p:cNvGrpSpPr>
          <p:nvPr/>
        </p:nvGrpSpPr>
        <p:grpSpPr bwMode="auto">
          <a:xfrm>
            <a:off x="4497281" y="457200"/>
            <a:ext cx="3209925" cy="2922588"/>
            <a:chOff x="1037" y="288"/>
            <a:chExt cx="2022" cy="1841"/>
          </a:xfrm>
        </p:grpSpPr>
        <p:sp>
          <p:nvSpPr>
            <p:cNvPr id="381243" name="Rectangle 101">
              <a:extLst>
                <a:ext uri="{FF2B5EF4-FFF2-40B4-BE49-F238E27FC236}">
                  <a16:creationId xmlns:a16="http://schemas.microsoft.com/office/drawing/2014/main" id="{78625EE7-AFFE-A9FA-3232-D7853ECC9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" y="288"/>
              <a:ext cx="2022" cy="184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81244" name="Group 102">
              <a:extLst>
                <a:ext uri="{FF2B5EF4-FFF2-40B4-BE49-F238E27FC236}">
                  <a16:creationId xmlns:a16="http://schemas.microsoft.com/office/drawing/2014/main" id="{A6D3BDF4-B47C-B73F-39C6-37A975E854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546"/>
              <a:ext cx="1704" cy="1387"/>
              <a:chOff x="2076" y="594"/>
              <a:chExt cx="1704" cy="1387"/>
            </a:xfrm>
          </p:grpSpPr>
          <p:grpSp>
            <p:nvGrpSpPr>
              <p:cNvPr id="381246" name="Group 103">
                <a:extLst>
                  <a:ext uri="{FF2B5EF4-FFF2-40B4-BE49-F238E27FC236}">
                    <a16:creationId xmlns:a16="http://schemas.microsoft.com/office/drawing/2014/main" id="{F944C13A-F077-786D-0075-5CFE1C61A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6" y="1039"/>
                <a:ext cx="401" cy="488"/>
                <a:chOff x="2076" y="1039"/>
                <a:chExt cx="401" cy="488"/>
              </a:xfrm>
            </p:grpSpPr>
            <p:sp>
              <p:nvSpPr>
                <p:cNvPr id="381402" name="AutoShape 104">
                  <a:extLst>
                    <a:ext uri="{FF2B5EF4-FFF2-40B4-BE49-F238E27FC236}">
                      <a16:creationId xmlns:a16="http://schemas.microsoft.com/office/drawing/2014/main" id="{39AD94AD-FA28-EE8A-2B1F-10456AC9EC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977" y="1138"/>
                  <a:ext cx="488" cy="289"/>
                </a:xfrm>
                <a:custGeom>
                  <a:avLst/>
                  <a:gdLst>
                    <a:gd name="T0" fmla="*/ 427 w 21600"/>
                    <a:gd name="T1" fmla="*/ 145 h 21600"/>
                    <a:gd name="T2" fmla="*/ 244 w 21600"/>
                    <a:gd name="T3" fmla="*/ 289 h 21600"/>
                    <a:gd name="T4" fmla="*/ 61 w 21600"/>
                    <a:gd name="T5" fmla="*/ 145 h 21600"/>
                    <a:gd name="T6" fmla="*/ 244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15 w 21600"/>
                    <a:gd name="T13" fmla="*/ 4484 h 21600"/>
                    <a:gd name="T14" fmla="*/ 17085 w 21600"/>
                    <a:gd name="T15" fmla="*/ 17116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CFF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Decod</a:t>
                  </a:r>
                  <a:endParaRPr lang="es-ES" altLang="es-ES" sz="1000" b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81403" name="Group 105">
                  <a:extLst>
                    <a:ext uri="{FF2B5EF4-FFF2-40B4-BE49-F238E27FC236}">
                      <a16:creationId xmlns:a16="http://schemas.microsoft.com/office/drawing/2014/main" id="{789B2B8F-FF5D-7D3D-02DC-1F3AC2D84F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65" y="1139"/>
                  <a:ext cx="112" cy="288"/>
                  <a:chOff x="2990" y="942"/>
                  <a:chExt cx="112" cy="288"/>
                </a:xfrm>
              </p:grpSpPr>
              <p:sp>
                <p:nvSpPr>
                  <p:cNvPr id="381404" name="Line 106">
                    <a:extLst>
                      <a:ext uri="{FF2B5EF4-FFF2-40B4-BE49-F238E27FC236}">
                        <a16:creationId xmlns:a16="http://schemas.microsoft.com/office/drawing/2014/main" id="{25C6AA1F-466A-CE7F-548F-33DB58B5A8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942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1405" name="Line 107">
                    <a:extLst>
                      <a:ext uri="{FF2B5EF4-FFF2-40B4-BE49-F238E27FC236}">
                        <a16:creationId xmlns:a16="http://schemas.microsoft.com/office/drawing/2014/main" id="{10B78F47-D4ED-FF5D-0406-21EBF56DCD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038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1406" name="Line 108">
                    <a:extLst>
                      <a:ext uri="{FF2B5EF4-FFF2-40B4-BE49-F238E27FC236}">
                        <a16:creationId xmlns:a16="http://schemas.microsoft.com/office/drawing/2014/main" id="{2FC0C48D-F7D8-B6EC-4637-D39D0945AE7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134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  <p:sp>
                <p:nvSpPr>
                  <p:cNvPr id="381407" name="Line 109">
                    <a:extLst>
                      <a:ext uri="{FF2B5EF4-FFF2-40B4-BE49-F238E27FC236}">
                        <a16:creationId xmlns:a16="http://schemas.microsoft.com/office/drawing/2014/main" id="{CA7CAF47-616F-8EBF-2985-A61A88C4AEA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90" y="1230"/>
                    <a:ext cx="112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s-ES"/>
                  </a:p>
                </p:txBody>
              </p:sp>
            </p:grpSp>
          </p:grpSp>
          <p:grpSp>
            <p:nvGrpSpPr>
              <p:cNvPr id="381247" name="Group 110">
                <a:extLst>
                  <a:ext uri="{FF2B5EF4-FFF2-40B4-BE49-F238E27FC236}">
                    <a16:creationId xmlns:a16="http://schemas.microsoft.com/office/drawing/2014/main" id="{030D7976-013B-0350-54E9-7322373369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3" y="594"/>
                <a:ext cx="1297" cy="1387"/>
                <a:chOff x="2483" y="594"/>
                <a:chExt cx="1297" cy="1387"/>
              </a:xfrm>
            </p:grpSpPr>
            <p:grpSp>
              <p:nvGrpSpPr>
                <p:cNvPr id="381248" name="Group 111">
                  <a:extLst>
                    <a:ext uri="{FF2B5EF4-FFF2-40B4-BE49-F238E27FC236}">
                      <a16:creationId xmlns:a16="http://schemas.microsoft.com/office/drawing/2014/main" id="{CE8F98B4-5818-E04F-643E-17B0865028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619"/>
                  <a:ext cx="1152" cy="96"/>
                  <a:chOff x="4039" y="462"/>
                  <a:chExt cx="1152" cy="96"/>
                </a:xfrm>
              </p:grpSpPr>
              <p:sp>
                <p:nvSpPr>
                  <p:cNvPr id="381394" name="Text Box 112">
                    <a:extLst>
                      <a:ext uri="{FF2B5EF4-FFF2-40B4-BE49-F238E27FC236}">
                        <a16:creationId xmlns:a16="http://schemas.microsoft.com/office/drawing/2014/main" id="{628E97C0-0275-B737-A039-BA02AD88C8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5" name="Text Box 113">
                    <a:extLst>
                      <a:ext uri="{FF2B5EF4-FFF2-40B4-BE49-F238E27FC236}">
                        <a16:creationId xmlns:a16="http://schemas.microsoft.com/office/drawing/2014/main" id="{2B2B0DA1-2134-5A83-96A9-BACEAA4700D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6" name="Text Box 114">
                    <a:extLst>
                      <a:ext uri="{FF2B5EF4-FFF2-40B4-BE49-F238E27FC236}">
                        <a16:creationId xmlns:a16="http://schemas.microsoft.com/office/drawing/2014/main" id="{0D048BE9-384D-ADC3-477A-77EF2928AE3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7" name="Text Box 115">
                    <a:extLst>
                      <a:ext uri="{FF2B5EF4-FFF2-40B4-BE49-F238E27FC236}">
                        <a16:creationId xmlns:a16="http://schemas.microsoft.com/office/drawing/2014/main" id="{38A8209C-AF96-DEB4-E2D1-A44CC549454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8" name="Text Box 116">
                    <a:extLst>
                      <a:ext uri="{FF2B5EF4-FFF2-40B4-BE49-F238E27FC236}">
                        <a16:creationId xmlns:a16="http://schemas.microsoft.com/office/drawing/2014/main" id="{CF5D1C37-A9EC-90DA-6956-42F19DF9118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9" name="Text Box 117">
                    <a:extLst>
                      <a:ext uri="{FF2B5EF4-FFF2-40B4-BE49-F238E27FC236}">
                        <a16:creationId xmlns:a16="http://schemas.microsoft.com/office/drawing/2014/main" id="{FBC989AD-4894-FD88-A9B7-84E44B195DD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400" name="Text Box 118">
                    <a:extLst>
                      <a:ext uri="{FF2B5EF4-FFF2-40B4-BE49-F238E27FC236}">
                        <a16:creationId xmlns:a16="http://schemas.microsoft.com/office/drawing/2014/main" id="{F6A4C032-92E4-99DA-1ABE-3DABCA0B37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401" name="Text Box 119">
                    <a:extLst>
                      <a:ext uri="{FF2B5EF4-FFF2-40B4-BE49-F238E27FC236}">
                        <a16:creationId xmlns:a16="http://schemas.microsoft.com/office/drawing/2014/main" id="{539C7325-A862-C9D3-C8FE-D5D5F399EA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49" name="Group 120">
                  <a:extLst>
                    <a:ext uri="{FF2B5EF4-FFF2-40B4-BE49-F238E27FC236}">
                      <a16:creationId xmlns:a16="http://schemas.microsoft.com/office/drawing/2014/main" id="{C86D9976-3CCF-38C1-5190-1BF5E0C3334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715"/>
                  <a:ext cx="1152" cy="96"/>
                  <a:chOff x="4039" y="462"/>
                  <a:chExt cx="1152" cy="96"/>
                </a:xfrm>
              </p:grpSpPr>
              <p:sp>
                <p:nvSpPr>
                  <p:cNvPr id="381386" name="Text Box 121">
                    <a:extLst>
                      <a:ext uri="{FF2B5EF4-FFF2-40B4-BE49-F238E27FC236}">
                        <a16:creationId xmlns:a16="http://schemas.microsoft.com/office/drawing/2014/main" id="{522C4A2B-8F64-DD22-5BC1-9322507C01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7" name="Text Box 122">
                    <a:extLst>
                      <a:ext uri="{FF2B5EF4-FFF2-40B4-BE49-F238E27FC236}">
                        <a16:creationId xmlns:a16="http://schemas.microsoft.com/office/drawing/2014/main" id="{18D12C45-F16A-FF52-A516-E4D684D42BE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8" name="Text Box 123">
                    <a:extLst>
                      <a:ext uri="{FF2B5EF4-FFF2-40B4-BE49-F238E27FC236}">
                        <a16:creationId xmlns:a16="http://schemas.microsoft.com/office/drawing/2014/main" id="{2711E556-FBFC-5B3A-7CE9-D81C103A8A0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9" name="Text Box 124">
                    <a:extLst>
                      <a:ext uri="{FF2B5EF4-FFF2-40B4-BE49-F238E27FC236}">
                        <a16:creationId xmlns:a16="http://schemas.microsoft.com/office/drawing/2014/main" id="{89192AF0-A684-7D1E-3DD5-905D1567936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0" name="Text Box 125">
                    <a:extLst>
                      <a:ext uri="{FF2B5EF4-FFF2-40B4-BE49-F238E27FC236}">
                        <a16:creationId xmlns:a16="http://schemas.microsoft.com/office/drawing/2014/main" id="{99329BA9-976F-3133-F90D-E42F17B70A2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1" name="Text Box 126">
                    <a:extLst>
                      <a:ext uri="{FF2B5EF4-FFF2-40B4-BE49-F238E27FC236}">
                        <a16:creationId xmlns:a16="http://schemas.microsoft.com/office/drawing/2014/main" id="{23B5AE0E-8213-DA08-4A46-7AA4B7E1FCC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2" name="Text Box 127">
                    <a:extLst>
                      <a:ext uri="{FF2B5EF4-FFF2-40B4-BE49-F238E27FC236}">
                        <a16:creationId xmlns:a16="http://schemas.microsoft.com/office/drawing/2014/main" id="{5DDE0DF5-78BD-3759-B57F-E9DA21AE39C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93" name="Text Box 128">
                    <a:extLst>
                      <a:ext uri="{FF2B5EF4-FFF2-40B4-BE49-F238E27FC236}">
                        <a16:creationId xmlns:a16="http://schemas.microsoft.com/office/drawing/2014/main" id="{D9ADF3C5-5915-370E-538D-4E17BC7BE9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0" name="Group 129">
                  <a:extLst>
                    <a:ext uri="{FF2B5EF4-FFF2-40B4-BE49-F238E27FC236}">
                      <a16:creationId xmlns:a16="http://schemas.microsoft.com/office/drawing/2014/main" id="{83AD02BC-8330-39FE-71A3-9E3F8214011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811"/>
                  <a:ext cx="1152" cy="96"/>
                  <a:chOff x="4039" y="462"/>
                  <a:chExt cx="1152" cy="96"/>
                </a:xfrm>
              </p:grpSpPr>
              <p:sp>
                <p:nvSpPr>
                  <p:cNvPr id="381378" name="Text Box 130">
                    <a:extLst>
                      <a:ext uri="{FF2B5EF4-FFF2-40B4-BE49-F238E27FC236}">
                        <a16:creationId xmlns:a16="http://schemas.microsoft.com/office/drawing/2014/main" id="{F5931763-10EE-5B02-717B-3CD3A66FDFA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9" name="Text Box 131">
                    <a:extLst>
                      <a:ext uri="{FF2B5EF4-FFF2-40B4-BE49-F238E27FC236}">
                        <a16:creationId xmlns:a16="http://schemas.microsoft.com/office/drawing/2014/main" id="{F6E33227-A1F4-3B78-74E7-E413F2FFA61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0" name="Text Box 132">
                    <a:extLst>
                      <a:ext uri="{FF2B5EF4-FFF2-40B4-BE49-F238E27FC236}">
                        <a16:creationId xmlns:a16="http://schemas.microsoft.com/office/drawing/2014/main" id="{33B82652-4196-A434-9EFF-77BD35CA7FD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1" name="Text Box 133">
                    <a:extLst>
                      <a:ext uri="{FF2B5EF4-FFF2-40B4-BE49-F238E27FC236}">
                        <a16:creationId xmlns:a16="http://schemas.microsoft.com/office/drawing/2014/main" id="{00132279-0CCD-07AB-1F63-4E13D535320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2" name="Text Box 134">
                    <a:extLst>
                      <a:ext uri="{FF2B5EF4-FFF2-40B4-BE49-F238E27FC236}">
                        <a16:creationId xmlns:a16="http://schemas.microsoft.com/office/drawing/2014/main" id="{ECC18AE4-A6CC-4C54-EC2A-8DA76A0C763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3" name="Text Box 135">
                    <a:extLst>
                      <a:ext uri="{FF2B5EF4-FFF2-40B4-BE49-F238E27FC236}">
                        <a16:creationId xmlns:a16="http://schemas.microsoft.com/office/drawing/2014/main" id="{4588F865-02CB-DADD-C0FC-77985775BD6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4" name="Text Box 136">
                    <a:extLst>
                      <a:ext uri="{FF2B5EF4-FFF2-40B4-BE49-F238E27FC236}">
                        <a16:creationId xmlns:a16="http://schemas.microsoft.com/office/drawing/2014/main" id="{34E6F237-ABDD-E3DA-50FF-F9B2E504D89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85" name="Text Box 137">
                    <a:extLst>
                      <a:ext uri="{FF2B5EF4-FFF2-40B4-BE49-F238E27FC236}">
                        <a16:creationId xmlns:a16="http://schemas.microsoft.com/office/drawing/2014/main" id="{6EAF6E44-93C1-A67B-C892-C911953826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2" name="Group 138">
                  <a:extLst>
                    <a:ext uri="{FF2B5EF4-FFF2-40B4-BE49-F238E27FC236}">
                      <a16:creationId xmlns:a16="http://schemas.microsoft.com/office/drawing/2014/main" id="{512B9A9B-4B30-D393-286E-FC1DA63BC6C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907"/>
                  <a:ext cx="1152" cy="96"/>
                  <a:chOff x="4039" y="462"/>
                  <a:chExt cx="1152" cy="96"/>
                </a:xfrm>
              </p:grpSpPr>
              <p:sp>
                <p:nvSpPr>
                  <p:cNvPr id="381370" name="Text Box 139">
                    <a:extLst>
                      <a:ext uri="{FF2B5EF4-FFF2-40B4-BE49-F238E27FC236}">
                        <a16:creationId xmlns:a16="http://schemas.microsoft.com/office/drawing/2014/main" id="{3486E1E7-5D7B-71E7-0E7F-1AD61122BE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1" name="Text Box 140">
                    <a:extLst>
                      <a:ext uri="{FF2B5EF4-FFF2-40B4-BE49-F238E27FC236}">
                        <a16:creationId xmlns:a16="http://schemas.microsoft.com/office/drawing/2014/main" id="{D6C829A1-60B0-13A1-9190-4B8CBA7620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2" name="Text Box 141">
                    <a:extLst>
                      <a:ext uri="{FF2B5EF4-FFF2-40B4-BE49-F238E27FC236}">
                        <a16:creationId xmlns:a16="http://schemas.microsoft.com/office/drawing/2014/main" id="{22C79FCE-8F43-7C06-5F01-82218818131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3" name="Text Box 142">
                    <a:extLst>
                      <a:ext uri="{FF2B5EF4-FFF2-40B4-BE49-F238E27FC236}">
                        <a16:creationId xmlns:a16="http://schemas.microsoft.com/office/drawing/2014/main" id="{3A5EF08A-3EC7-5ABE-C1C4-27F5D1DA7C0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4" name="Text Box 143">
                    <a:extLst>
                      <a:ext uri="{FF2B5EF4-FFF2-40B4-BE49-F238E27FC236}">
                        <a16:creationId xmlns:a16="http://schemas.microsoft.com/office/drawing/2014/main" id="{E39D66EC-79F4-E506-654F-D96A52320C7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5" name="Text Box 144">
                    <a:extLst>
                      <a:ext uri="{FF2B5EF4-FFF2-40B4-BE49-F238E27FC236}">
                        <a16:creationId xmlns:a16="http://schemas.microsoft.com/office/drawing/2014/main" id="{E8376835-11B3-F422-68B2-3A6342B1EAD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6" name="Text Box 145">
                    <a:extLst>
                      <a:ext uri="{FF2B5EF4-FFF2-40B4-BE49-F238E27FC236}">
                        <a16:creationId xmlns:a16="http://schemas.microsoft.com/office/drawing/2014/main" id="{E4EA36FD-4E77-6388-C960-30C24FE1160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77" name="Text Box 146">
                    <a:extLst>
                      <a:ext uri="{FF2B5EF4-FFF2-40B4-BE49-F238E27FC236}">
                        <a16:creationId xmlns:a16="http://schemas.microsoft.com/office/drawing/2014/main" id="{23ECFAF2-F8FB-B93B-0561-1587871EF16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3" name="Group 147">
                  <a:extLst>
                    <a:ext uri="{FF2B5EF4-FFF2-40B4-BE49-F238E27FC236}">
                      <a16:creationId xmlns:a16="http://schemas.microsoft.com/office/drawing/2014/main" id="{9B1906B0-8E01-AE18-C486-859BBDAE05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003"/>
                  <a:ext cx="1152" cy="96"/>
                  <a:chOff x="4039" y="462"/>
                  <a:chExt cx="1152" cy="96"/>
                </a:xfrm>
              </p:grpSpPr>
              <p:sp>
                <p:nvSpPr>
                  <p:cNvPr id="381361" name="Text Box 148">
                    <a:extLst>
                      <a:ext uri="{FF2B5EF4-FFF2-40B4-BE49-F238E27FC236}">
                        <a16:creationId xmlns:a16="http://schemas.microsoft.com/office/drawing/2014/main" id="{4FF431D0-E70F-B722-89E7-2D1C16F899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3" name="Text Box 149">
                    <a:extLst>
                      <a:ext uri="{FF2B5EF4-FFF2-40B4-BE49-F238E27FC236}">
                        <a16:creationId xmlns:a16="http://schemas.microsoft.com/office/drawing/2014/main" id="{C64FDFD3-77CA-C280-B2C5-C3E201B8F8D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4" name="Text Box 150">
                    <a:extLst>
                      <a:ext uri="{FF2B5EF4-FFF2-40B4-BE49-F238E27FC236}">
                        <a16:creationId xmlns:a16="http://schemas.microsoft.com/office/drawing/2014/main" id="{6D97CC22-8086-CB76-C4F1-ACC4F9B424F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5" name="Text Box 151">
                    <a:extLst>
                      <a:ext uri="{FF2B5EF4-FFF2-40B4-BE49-F238E27FC236}">
                        <a16:creationId xmlns:a16="http://schemas.microsoft.com/office/drawing/2014/main" id="{1EBBCD59-CA14-F65C-9047-2E34B11925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6" name="Text Box 152">
                    <a:extLst>
                      <a:ext uri="{FF2B5EF4-FFF2-40B4-BE49-F238E27FC236}">
                        <a16:creationId xmlns:a16="http://schemas.microsoft.com/office/drawing/2014/main" id="{C2CD6D9E-F548-3D07-9350-918A8A399B4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7" name="Text Box 153">
                    <a:extLst>
                      <a:ext uri="{FF2B5EF4-FFF2-40B4-BE49-F238E27FC236}">
                        <a16:creationId xmlns:a16="http://schemas.microsoft.com/office/drawing/2014/main" id="{76930CF3-D3DB-C947-645F-D4D9C179326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8" name="Text Box 154">
                    <a:extLst>
                      <a:ext uri="{FF2B5EF4-FFF2-40B4-BE49-F238E27FC236}">
                        <a16:creationId xmlns:a16="http://schemas.microsoft.com/office/drawing/2014/main" id="{D5B326D8-3444-10CD-DDBB-D2AA29B3BD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9" name="Text Box 155">
                    <a:extLst>
                      <a:ext uri="{FF2B5EF4-FFF2-40B4-BE49-F238E27FC236}">
                        <a16:creationId xmlns:a16="http://schemas.microsoft.com/office/drawing/2014/main" id="{47429236-CF49-36C2-235C-A52B6565F0E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4" name="Group 156">
                  <a:extLst>
                    <a:ext uri="{FF2B5EF4-FFF2-40B4-BE49-F238E27FC236}">
                      <a16:creationId xmlns:a16="http://schemas.microsoft.com/office/drawing/2014/main" id="{71CCAC3E-15BA-BBBC-D1C1-BA2983AE29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099"/>
                  <a:ext cx="1152" cy="96"/>
                  <a:chOff x="4039" y="462"/>
                  <a:chExt cx="1152" cy="96"/>
                </a:xfrm>
              </p:grpSpPr>
              <p:sp>
                <p:nvSpPr>
                  <p:cNvPr id="381353" name="Text Box 157">
                    <a:extLst>
                      <a:ext uri="{FF2B5EF4-FFF2-40B4-BE49-F238E27FC236}">
                        <a16:creationId xmlns:a16="http://schemas.microsoft.com/office/drawing/2014/main" id="{C2E27CD9-DBE9-AB0E-DB73-BC3E083376B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4" name="Text Box 158">
                    <a:extLst>
                      <a:ext uri="{FF2B5EF4-FFF2-40B4-BE49-F238E27FC236}">
                        <a16:creationId xmlns:a16="http://schemas.microsoft.com/office/drawing/2014/main" id="{B6189961-92F9-6200-3864-BD6E0FE04FB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5" name="Text Box 159">
                    <a:extLst>
                      <a:ext uri="{FF2B5EF4-FFF2-40B4-BE49-F238E27FC236}">
                        <a16:creationId xmlns:a16="http://schemas.microsoft.com/office/drawing/2014/main" id="{2312494A-690F-48AB-E670-5B79FF83CE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6" name="Text Box 160">
                    <a:extLst>
                      <a:ext uri="{FF2B5EF4-FFF2-40B4-BE49-F238E27FC236}">
                        <a16:creationId xmlns:a16="http://schemas.microsoft.com/office/drawing/2014/main" id="{4A99BDBE-530E-88B4-2081-8DAF416BE4F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7" name="Text Box 161">
                    <a:extLst>
                      <a:ext uri="{FF2B5EF4-FFF2-40B4-BE49-F238E27FC236}">
                        <a16:creationId xmlns:a16="http://schemas.microsoft.com/office/drawing/2014/main" id="{63811FD0-F67D-1881-7AD4-3FA2DE4BE2E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8" name="Text Box 162">
                    <a:extLst>
                      <a:ext uri="{FF2B5EF4-FFF2-40B4-BE49-F238E27FC236}">
                        <a16:creationId xmlns:a16="http://schemas.microsoft.com/office/drawing/2014/main" id="{596746B7-BED9-47E1-9B29-A688AAC773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9" name="Text Box 163">
                    <a:extLst>
                      <a:ext uri="{FF2B5EF4-FFF2-40B4-BE49-F238E27FC236}">
                        <a16:creationId xmlns:a16="http://schemas.microsoft.com/office/drawing/2014/main" id="{0525D6C0-8343-B669-8ABA-A640AD86B98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60" name="Text Box 164">
                    <a:extLst>
                      <a:ext uri="{FF2B5EF4-FFF2-40B4-BE49-F238E27FC236}">
                        <a16:creationId xmlns:a16="http://schemas.microsoft.com/office/drawing/2014/main" id="{EB367450-FA44-ED8F-A6AE-73E8D355C53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5" name="Group 165">
                  <a:extLst>
                    <a:ext uri="{FF2B5EF4-FFF2-40B4-BE49-F238E27FC236}">
                      <a16:creationId xmlns:a16="http://schemas.microsoft.com/office/drawing/2014/main" id="{6A74D729-8061-9C21-8DA0-0D2398D7F98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195"/>
                  <a:ext cx="1152" cy="96"/>
                  <a:chOff x="4039" y="462"/>
                  <a:chExt cx="1152" cy="96"/>
                </a:xfrm>
              </p:grpSpPr>
              <p:sp>
                <p:nvSpPr>
                  <p:cNvPr id="381339" name="Text Box 166">
                    <a:extLst>
                      <a:ext uri="{FF2B5EF4-FFF2-40B4-BE49-F238E27FC236}">
                        <a16:creationId xmlns:a16="http://schemas.microsoft.com/office/drawing/2014/main" id="{9DEB48ED-2277-A838-0B6E-2E6F4B32478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0" name="Text Box 167">
                    <a:extLst>
                      <a:ext uri="{FF2B5EF4-FFF2-40B4-BE49-F238E27FC236}">
                        <a16:creationId xmlns:a16="http://schemas.microsoft.com/office/drawing/2014/main" id="{7B82E187-9310-ED19-A087-BC3248A1DE5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1" name="Text Box 168">
                    <a:extLst>
                      <a:ext uri="{FF2B5EF4-FFF2-40B4-BE49-F238E27FC236}">
                        <a16:creationId xmlns:a16="http://schemas.microsoft.com/office/drawing/2014/main" id="{BA65AC91-E6A5-9B03-3C1E-0CFEAA1C7AB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2" name="Text Box 169">
                    <a:extLst>
                      <a:ext uri="{FF2B5EF4-FFF2-40B4-BE49-F238E27FC236}">
                        <a16:creationId xmlns:a16="http://schemas.microsoft.com/office/drawing/2014/main" id="{E6DA3A17-CC18-A6A8-9F30-2903C31E447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3" name="Text Box 170">
                    <a:extLst>
                      <a:ext uri="{FF2B5EF4-FFF2-40B4-BE49-F238E27FC236}">
                        <a16:creationId xmlns:a16="http://schemas.microsoft.com/office/drawing/2014/main" id="{6AB2561F-7166-C7C8-BB09-73B6BAD6C5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4" name="Text Box 171">
                    <a:extLst>
                      <a:ext uri="{FF2B5EF4-FFF2-40B4-BE49-F238E27FC236}">
                        <a16:creationId xmlns:a16="http://schemas.microsoft.com/office/drawing/2014/main" id="{BDA1B9EB-76BA-D5AF-51DB-5DE90503B39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46" name="Text Box 172">
                    <a:extLst>
                      <a:ext uri="{FF2B5EF4-FFF2-40B4-BE49-F238E27FC236}">
                        <a16:creationId xmlns:a16="http://schemas.microsoft.com/office/drawing/2014/main" id="{09A0D7FB-C990-9320-FB25-C3CE5114684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52" name="Text Box 173">
                    <a:extLst>
                      <a:ext uri="{FF2B5EF4-FFF2-40B4-BE49-F238E27FC236}">
                        <a16:creationId xmlns:a16="http://schemas.microsoft.com/office/drawing/2014/main" id="{121AF7AA-F117-79EC-92C9-2AA105BE770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6" name="Group 174">
                  <a:extLst>
                    <a:ext uri="{FF2B5EF4-FFF2-40B4-BE49-F238E27FC236}">
                      <a16:creationId xmlns:a16="http://schemas.microsoft.com/office/drawing/2014/main" id="{4B6F5E9F-2D5B-AF7D-BEC5-522D5FFCD2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291"/>
                  <a:ext cx="1152" cy="96"/>
                  <a:chOff x="4039" y="462"/>
                  <a:chExt cx="1152" cy="96"/>
                </a:xfrm>
              </p:grpSpPr>
              <p:sp>
                <p:nvSpPr>
                  <p:cNvPr id="381329" name="Text Box 175">
                    <a:extLst>
                      <a:ext uri="{FF2B5EF4-FFF2-40B4-BE49-F238E27FC236}">
                        <a16:creationId xmlns:a16="http://schemas.microsoft.com/office/drawing/2014/main" id="{95F4391A-AA35-CBFC-2F06-0992647E90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0" name="Text Box 176">
                    <a:extLst>
                      <a:ext uri="{FF2B5EF4-FFF2-40B4-BE49-F238E27FC236}">
                        <a16:creationId xmlns:a16="http://schemas.microsoft.com/office/drawing/2014/main" id="{041995FE-54AC-4266-89A3-576854A3B70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1" name="Text Box 177">
                    <a:extLst>
                      <a:ext uri="{FF2B5EF4-FFF2-40B4-BE49-F238E27FC236}">
                        <a16:creationId xmlns:a16="http://schemas.microsoft.com/office/drawing/2014/main" id="{91C95BC4-6DE0-578D-2844-80213DBB785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2" name="Text Box 178">
                    <a:extLst>
                      <a:ext uri="{FF2B5EF4-FFF2-40B4-BE49-F238E27FC236}">
                        <a16:creationId xmlns:a16="http://schemas.microsoft.com/office/drawing/2014/main" id="{2E9F507E-61A3-0B93-2256-CECD753BCAE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3" name="Text Box 179">
                    <a:extLst>
                      <a:ext uri="{FF2B5EF4-FFF2-40B4-BE49-F238E27FC236}">
                        <a16:creationId xmlns:a16="http://schemas.microsoft.com/office/drawing/2014/main" id="{B0A3FA00-3596-9F90-3210-B4E266E83FC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4" name="Text Box 180">
                    <a:extLst>
                      <a:ext uri="{FF2B5EF4-FFF2-40B4-BE49-F238E27FC236}">
                        <a16:creationId xmlns:a16="http://schemas.microsoft.com/office/drawing/2014/main" id="{99E3ACAC-F303-9758-B4F2-7E028C46269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7" name="Text Box 181">
                    <a:extLst>
                      <a:ext uri="{FF2B5EF4-FFF2-40B4-BE49-F238E27FC236}">
                        <a16:creationId xmlns:a16="http://schemas.microsoft.com/office/drawing/2014/main" id="{1CE91D98-9D48-9614-54D4-256FCEB85A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38" name="Text Box 182">
                    <a:extLst>
                      <a:ext uri="{FF2B5EF4-FFF2-40B4-BE49-F238E27FC236}">
                        <a16:creationId xmlns:a16="http://schemas.microsoft.com/office/drawing/2014/main" id="{C574DD88-F9AF-BF44-C61F-16C670F6CED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7" name="Group 183">
                  <a:extLst>
                    <a:ext uri="{FF2B5EF4-FFF2-40B4-BE49-F238E27FC236}">
                      <a16:creationId xmlns:a16="http://schemas.microsoft.com/office/drawing/2014/main" id="{F3E6D1BA-E65D-5B02-2AE4-09EB061EBA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597"/>
                  <a:ext cx="1152" cy="96"/>
                  <a:chOff x="4039" y="462"/>
                  <a:chExt cx="1152" cy="96"/>
                </a:xfrm>
              </p:grpSpPr>
              <p:sp>
                <p:nvSpPr>
                  <p:cNvPr id="381321" name="Text Box 184">
                    <a:extLst>
                      <a:ext uri="{FF2B5EF4-FFF2-40B4-BE49-F238E27FC236}">
                        <a16:creationId xmlns:a16="http://schemas.microsoft.com/office/drawing/2014/main" id="{8EC7E58C-54DB-705C-5788-AE631D0BEC4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2" name="Text Box 185">
                    <a:extLst>
                      <a:ext uri="{FF2B5EF4-FFF2-40B4-BE49-F238E27FC236}">
                        <a16:creationId xmlns:a16="http://schemas.microsoft.com/office/drawing/2014/main" id="{E61C47E9-A750-E0B3-691C-81942EBA31D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3" name="Text Box 186">
                    <a:extLst>
                      <a:ext uri="{FF2B5EF4-FFF2-40B4-BE49-F238E27FC236}">
                        <a16:creationId xmlns:a16="http://schemas.microsoft.com/office/drawing/2014/main" id="{E3330653-11B1-ED7B-C63F-1017EE0CB0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4" name="Text Box 187">
                    <a:extLst>
                      <a:ext uri="{FF2B5EF4-FFF2-40B4-BE49-F238E27FC236}">
                        <a16:creationId xmlns:a16="http://schemas.microsoft.com/office/drawing/2014/main" id="{5EAC0F70-86AC-5655-9CB9-D8C23EFCB2A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5" name="Text Box 188">
                    <a:extLst>
                      <a:ext uri="{FF2B5EF4-FFF2-40B4-BE49-F238E27FC236}">
                        <a16:creationId xmlns:a16="http://schemas.microsoft.com/office/drawing/2014/main" id="{8F567D77-3B72-FCC8-0C80-09DA4B0B624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6" name="Text Box 189">
                    <a:extLst>
                      <a:ext uri="{FF2B5EF4-FFF2-40B4-BE49-F238E27FC236}">
                        <a16:creationId xmlns:a16="http://schemas.microsoft.com/office/drawing/2014/main" id="{D09C92D6-D3F5-F476-C4FF-960B0E22DA5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7" name="Text Box 190">
                    <a:extLst>
                      <a:ext uri="{FF2B5EF4-FFF2-40B4-BE49-F238E27FC236}">
                        <a16:creationId xmlns:a16="http://schemas.microsoft.com/office/drawing/2014/main" id="{56AA798A-B1FD-18D9-A38E-BD2C1E681E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8" name="Text Box 191">
                    <a:extLst>
                      <a:ext uri="{FF2B5EF4-FFF2-40B4-BE49-F238E27FC236}">
                        <a16:creationId xmlns:a16="http://schemas.microsoft.com/office/drawing/2014/main" id="{983BDAA9-2549-6BD6-EDF7-AFFB9E56DBF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8" name="Group 192">
                  <a:extLst>
                    <a:ext uri="{FF2B5EF4-FFF2-40B4-BE49-F238E27FC236}">
                      <a16:creationId xmlns:a16="http://schemas.microsoft.com/office/drawing/2014/main" id="{FE4BB28C-86C8-CAB5-83F8-AD66C974139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693"/>
                  <a:ext cx="1152" cy="96"/>
                  <a:chOff x="4039" y="462"/>
                  <a:chExt cx="1152" cy="96"/>
                </a:xfrm>
              </p:grpSpPr>
              <p:sp>
                <p:nvSpPr>
                  <p:cNvPr id="381313" name="Text Box 193">
                    <a:extLst>
                      <a:ext uri="{FF2B5EF4-FFF2-40B4-BE49-F238E27FC236}">
                        <a16:creationId xmlns:a16="http://schemas.microsoft.com/office/drawing/2014/main" id="{688626CC-CED3-FD78-4A84-C00C6481A2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4" name="Text Box 194">
                    <a:extLst>
                      <a:ext uri="{FF2B5EF4-FFF2-40B4-BE49-F238E27FC236}">
                        <a16:creationId xmlns:a16="http://schemas.microsoft.com/office/drawing/2014/main" id="{46A724E4-D441-F7E4-4302-4E5DB0AFBBC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5" name="Text Box 195">
                    <a:extLst>
                      <a:ext uri="{FF2B5EF4-FFF2-40B4-BE49-F238E27FC236}">
                        <a16:creationId xmlns:a16="http://schemas.microsoft.com/office/drawing/2014/main" id="{25E828E0-0AEF-F9B7-DF16-987DD94C29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6" name="Text Box 196">
                    <a:extLst>
                      <a:ext uri="{FF2B5EF4-FFF2-40B4-BE49-F238E27FC236}">
                        <a16:creationId xmlns:a16="http://schemas.microsoft.com/office/drawing/2014/main" id="{42C4E784-D181-4D61-320B-AACE4B566C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7" name="Text Box 197">
                    <a:extLst>
                      <a:ext uri="{FF2B5EF4-FFF2-40B4-BE49-F238E27FC236}">
                        <a16:creationId xmlns:a16="http://schemas.microsoft.com/office/drawing/2014/main" id="{7E89D023-0FF8-845E-AFC9-19288104FF1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8" name="Text Box 198">
                    <a:extLst>
                      <a:ext uri="{FF2B5EF4-FFF2-40B4-BE49-F238E27FC236}">
                        <a16:creationId xmlns:a16="http://schemas.microsoft.com/office/drawing/2014/main" id="{64CE39BC-65F7-AF63-CA47-994A8F78EB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9" name="Text Box 199">
                    <a:extLst>
                      <a:ext uri="{FF2B5EF4-FFF2-40B4-BE49-F238E27FC236}">
                        <a16:creationId xmlns:a16="http://schemas.microsoft.com/office/drawing/2014/main" id="{73FA4629-C23A-0AB6-FC81-FBF1806B86B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20" name="Text Box 200">
                    <a:extLst>
                      <a:ext uri="{FF2B5EF4-FFF2-40B4-BE49-F238E27FC236}">
                        <a16:creationId xmlns:a16="http://schemas.microsoft.com/office/drawing/2014/main" id="{3B0B2C27-91D2-422C-7C7C-68501B83D38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59" name="Group 201">
                  <a:extLst>
                    <a:ext uri="{FF2B5EF4-FFF2-40B4-BE49-F238E27FC236}">
                      <a16:creationId xmlns:a16="http://schemas.microsoft.com/office/drawing/2014/main" id="{0F55167A-ED97-2991-1718-8CAE5118297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789"/>
                  <a:ext cx="1152" cy="96"/>
                  <a:chOff x="4039" y="462"/>
                  <a:chExt cx="1152" cy="96"/>
                </a:xfrm>
              </p:grpSpPr>
              <p:sp>
                <p:nvSpPr>
                  <p:cNvPr id="381273" name="Text Box 202">
                    <a:extLst>
                      <a:ext uri="{FF2B5EF4-FFF2-40B4-BE49-F238E27FC236}">
                        <a16:creationId xmlns:a16="http://schemas.microsoft.com/office/drawing/2014/main" id="{E6704FE1-2AB9-504F-B711-19D9BF137FB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4" name="Text Box 203">
                    <a:extLst>
                      <a:ext uri="{FF2B5EF4-FFF2-40B4-BE49-F238E27FC236}">
                        <a16:creationId xmlns:a16="http://schemas.microsoft.com/office/drawing/2014/main" id="{3F230CEF-B386-041F-11BA-8D4301A62B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5" name="Text Box 204">
                    <a:extLst>
                      <a:ext uri="{FF2B5EF4-FFF2-40B4-BE49-F238E27FC236}">
                        <a16:creationId xmlns:a16="http://schemas.microsoft.com/office/drawing/2014/main" id="{940EBCF6-3357-C71D-A818-8C89C9F6E56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6" name="Text Box 205">
                    <a:extLst>
                      <a:ext uri="{FF2B5EF4-FFF2-40B4-BE49-F238E27FC236}">
                        <a16:creationId xmlns:a16="http://schemas.microsoft.com/office/drawing/2014/main" id="{3510A82D-B78B-C549-D549-6519534CE51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7" name="Text Box 206">
                    <a:extLst>
                      <a:ext uri="{FF2B5EF4-FFF2-40B4-BE49-F238E27FC236}">
                        <a16:creationId xmlns:a16="http://schemas.microsoft.com/office/drawing/2014/main" id="{EDD41108-E122-8E8B-0BCE-9103B99C1483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8" name="Text Box 207">
                    <a:extLst>
                      <a:ext uri="{FF2B5EF4-FFF2-40B4-BE49-F238E27FC236}">
                        <a16:creationId xmlns:a16="http://schemas.microsoft.com/office/drawing/2014/main" id="{9AE57E54-8759-D416-024D-2D2BCF270AA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9" name="Text Box 208">
                    <a:extLst>
                      <a:ext uri="{FF2B5EF4-FFF2-40B4-BE49-F238E27FC236}">
                        <a16:creationId xmlns:a16="http://schemas.microsoft.com/office/drawing/2014/main" id="{BC2D0CB4-B8C7-4002-D532-26792F1CA9D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312" name="Text Box 209">
                    <a:extLst>
                      <a:ext uri="{FF2B5EF4-FFF2-40B4-BE49-F238E27FC236}">
                        <a16:creationId xmlns:a16="http://schemas.microsoft.com/office/drawing/2014/main" id="{18F6F7D8-717F-7814-ACAB-AEB8604D1E8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1260" name="Group 210">
                  <a:extLst>
                    <a:ext uri="{FF2B5EF4-FFF2-40B4-BE49-F238E27FC236}">
                      <a16:creationId xmlns:a16="http://schemas.microsoft.com/office/drawing/2014/main" id="{78457BD8-D31C-0755-2564-7137178C78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28" y="1885"/>
                  <a:ext cx="1152" cy="96"/>
                  <a:chOff x="4039" y="462"/>
                  <a:chExt cx="1152" cy="96"/>
                </a:xfrm>
              </p:grpSpPr>
              <p:sp>
                <p:nvSpPr>
                  <p:cNvPr id="381265" name="Text Box 211">
                    <a:extLst>
                      <a:ext uri="{FF2B5EF4-FFF2-40B4-BE49-F238E27FC236}">
                        <a16:creationId xmlns:a16="http://schemas.microsoft.com/office/drawing/2014/main" id="{C760BDA5-ED3E-CE8C-34C9-40E7ACC791D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3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66" name="Text Box 212">
                    <a:extLst>
                      <a:ext uri="{FF2B5EF4-FFF2-40B4-BE49-F238E27FC236}">
                        <a16:creationId xmlns:a16="http://schemas.microsoft.com/office/drawing/2014/main" id="{9D84B565-21DD-EDF2-15EE-149252BC2EC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8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67" name="Text Box 213">
                    <a:extLst>
                      <a:ext uri="{FF2B5EF4-FFF2-40B4-BE49-F238E27FC236}">
                        <a16:creationId xmlns:a16="http://schemas.microsoft.com/office/drawing/2014/main" id="{E30C595A-A00C-FF8B-7277-734C0B3074E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2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68" name="Text Box 214">
                    <a:extLst>
                      <a:ext uri="{FF2B5EF4-FFF2-40B4-BE49-F238E27FC236}">
                        <a16:creationId xmlns:a16="http://schemas.microsoft.com/office/drawing/2014/main" id="{88BA7BD7-CB90-09E7-E1BE-01F2AA4C413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71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69" name="Text Box 215">
                    <a:extLst>
                      <a:ext uri="{FF2B5EF4-FFF2-40B4-BE49-F238E27FC236}">
                        <a16:creationId xmlns:a16="http://schemas.microsoft.com/office/drawing/2014/main" id="{2CAD2C71-C4A7-7858-807D-CDB44E8874B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615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0" name="Text Box 216">
                    <a:extLst>
                      <a:ext uri="{FF2B5EF4-FFF2-40B4-BE49-F238E27FC236}">
                        <a16:creationId xmlns:a16="http://schemas.microsoft.com/office/drawing/2014/main" id="{36DB09A9-75D7-45C1-6306-367EE323D9D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59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1" name="Text Box 217">
                    <a:extLst>
                      <a:ext uri="{FF2B5EF4-FFF2-40B4-BE49-F238E27FC236}">
                        <a16:creationId xmlns:a16="http://schemas.microsoft.com/office/drawing/2014/main" id="{E8555499-86DA-5658-31EF-E0153998292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903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272" name="Text Box 218">
                    <a:extLst>
                      <a:ext uri="{FF2B5EF4-FFF2-40B4-BE49-F238E27FC236}">
                        <a16:creationId xmlns:a16="http://schemas.microsoft.com/office/drawing/2014/main" id="{0616D5B9-6404-7A4D-CDC9-4631635D4A6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47" y="462"/>
                    <a:ext cx="144" cy="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lIns="0" tIns="0" rIns="0" bIns="0" anchor="ctr" anchorCtr="1"/>
                  <a:lstStyle>
                    <a:lvl1pPr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100000"/>
                      <a:buFont typeface="Wingdings" panose="05000000000000000000" pitchFamily="2" charset="2"/>
                      <a:buChar char="•"/>
                      <a:defRPr>
                        <a:solidFill>
                          <a:schemeClr val="tx2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>
                      <a:spcBef>
                        <a:spcPct val="50000"/>
                      </a:spcBef>
                      <a:buSzTx/>
                      <a:buFontTx/>
                      <a:buNone/>
                    </a:pPr>
                    <a:endParaRPr lang="es-ES" altLang="es-ES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81262" name="Text Box 219">
                  <a:extLst>
                    <a:ext uri="{FF2B5EF4-FFF2-40B4-BE49-F238E27FC236}">
                      <a16:creationId xmlns:a16="http://schemas.microsoft.com/office/drawing/2014/main" id="{6643D68A-AB01-F007-FA64-E478C4296A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04" y="594"/>
                  <a:ext cx="144" cy="8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0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1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4</a:t>
                  </a:r>
                  <a:r>
                    <a:rPr lang="es-ES_tradnl" altLang="es-ES" sz="1000" b="1" baseline="-2500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5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6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7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63" name="Text Box 220">
                  <a:extLst>
                    <a:ext uri="{FF2B5EF4-FFF2-40B4-BE49-F238E27FC236}">
                      <a16:creationId xmlns:a16="http://schemas.microsoft.com/office/drawing/2014/main" id="{23731E85-7EE7-997B-8E50-71031E69ED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83" y="1564"/>
                  <a:ext cx="144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28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29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30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  <a:p>
                  <a:pPr algn="l">
                    <a:spcBef>
                      <a:spcPct val="0"/>
                    </a:spcBef>
                    <a:buSzTx/>
                    <a:buFontTx/>
                    <a:buNone/>
                  </a:pPr>
                  <a:r>
                    <a:rPr lang="es-ES_tradnl" altLang="es-ES" sz="1000" b="1">
                      <a:solidFill>
                        <a:schemeClr val="tx1"/>
                      </a:solidFill>
                    </a:rPr>
                    <a:t>31</a:t>
                  </a:r>
                  <a:endParaRPr lang="es-ES_tradnl" altLang="es-ES" sz="1000" b="1" baseline="-25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264" name="Text Box 221">
                  <a:extLst>
                    <a:ext uri="{FF2B5EF4-FFF2-40B4-BE49-F238E27FC236}">
                      <a16:creationId xmlns:a16="http://schemas.microsoft.com/office/drawing/2014/main" id="{B2AA70D5-26E9-9678-5E96-0A650EB50E2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27" y="1387"/>
                  <a:ext cx="1153" cy="21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 anchorCtr="1"/>
                <a:lstStyle>
                  <a:lvl1pPr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100000"/>
                    <a:buFont typeface="Wingdings" panose="05000000000000000000" pitchFamily="2" charset="2"/>
                    <a:buChar char="•"/>
                    <a:defRPr>
                      <a:solidFill>
                        <a:schemeClr val="tx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SzTx/>
                    <a:buFontTx/>
                    <a:buNone/>
                  </a:pPr>
                  <a:endParaRPr lang="es-ES" altLang="es-ES" sz="140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81245" name="Text Box 222">
              <a:extLst>
                <a:ext uri="{FF2B5EF4-FFF2-40B4-BE49-F238E27FC236}">
                  <a16:creationId xmlns:a16="http://schemas.microsoft.com/office/drawing/2014/main" id="{CE14E91C-D146-0C03-AACD-4F07AB0116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5" y="288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Memoria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sp>
        <p:nvSpPr>
          <p:cNvPr id="381408" name="Freeform 223">
            <a:extLst>
              <a:ext uri="{FF2B5EF4-FFF2-40B4-BE49-F238E27FC236}">
                <a16:creationId xmlns:a16="http://schemas.microsoft.com/office/drawing/2014/main" id="{43444AB9-5BA5-5433-5099-57FA040877B4}"/>
              </a:ext>
            </a:extLst>
          </p:cNvPr>
          <p:cNvSpPr>
            <a:spLocks/>
          </p:cNvSpPr>
          <p:nvPr/>
        </p:nvSpPr>
        <p:spPr bwMode="auto">
          <a:xfrm>
            <a:off x="6459431" y="3067050"/>
            <a:ext cx="1720850" cy="493713"/>
          </a:xfrm>
          <a:custGeom>
            <a:avLst/>
            <a:gdLst>
              <a:gd name="T0" fmla="*/ 1353 w 1353"/>
              <a:gd name="T1" fmla="*/ 311 h 311"/>
              <a:gd name="T2" fmla="*/ 1 w 1353"/>
              <a:gd name="T3" fmla="*/ 311 h 311"/>
              <a:gd name="T4" fmla="*/ 0 w 1353"/>
              <a:gd name="T5" fmla="*/ 0 h 311"/>
              <a:gd name="T6" fmla="*/ 0 60000 65536"/>
              <a:gd name="T7" fmla="*/ 0 60000 65536"/>
              <a:gd name="T8" fmla="*/ 0 60000 65536"/>
              <a:gd name="T9" fmla="*/ 0 w 1353"/>
              <a:gd name="T10" fmla="*/ 0 h 311"/>
              <a:gd name="T11" fmla="*/ 1353 w 1353"/>
              <a:gd name="T12" fmla="*/ 311 h 31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53" h="311">
                <a:moveTo>
                  <a:pt x="1353" y="311"/>
                </a:moveTo>
                <a:lnTo>
                  <a:pt x="1" y="311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09" name="Line 224">
            <a:extLst>
              <a:ext uri="{FF2B5EF4-FFF2-40B4-BE49-F238E27FC236}">
                <a16:creationId xmlns:a16="http://schemas.microsoft.com/office/drawing/2014/main" id="{E9FEA21A-6ACD-610E-7D36-43C305221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2031" y="906463"/>
            <a:ext cx="0" cy="333692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grpSp>
        <p:nvGrpSpPr>
          <p:cNvPr id="381410" name="Group 225">
            <a:extLst>
              <a:ext uri="{FF2B5EF4-FFF2-40B4-BE49-F238E27FC236}">
                <a16:creationId xmlns:a16="http://schemas.microsoft.com/office/drawing/2014/main" id="{FC191A6D-1D75-4AD6-A420-E18C82271718}"/>
              </a:ext>
            </a:extLst>
          </p:cNvPr>
          <p:cNvGrpSpPr>
            <a:grpSpLocks/>
          </p:cNvGrpSpPr>
          <p:nvPr/>
        </p:nvGrpSpPr>
        <p:grpSpPr bwMode="auto">
          <a:xfrm>
            <a:off x="8770831" y="974725"/>
            <a:ext cx="2233612" cy="846138"/>
            <a:chOff x="1905" y="1003"/>
            <a:chExt cx="1407" cy="533"/>
          </a:xfrm>
        </p:grpSpPr>
        <p:sp>
          <p:nvSpPr>
            <p:cNvPr id="381411" name="Rectangle 226">
              <a:extLst>
                <a:ext uri="{FF2B5EF4-FFF2-40B4-BE49-F238E27FC236}">
                  <a16:creationId xmlns:a16="http://schemas.microsoft.com/office/drawing/2014/main" id="{5D29DA6F-779B-D292-8ECA-AB9F35712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003"/>
              <a:ext cx="1407" cy="533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81412" name="Group 227">
              <a:extLst>
                <a:ext uri="{FF2B5EF4-FFF2-40B4-BE49-F238E27FC236}">
                  <a16:creationId xmlns:a16="http://schemas.microsoft.com/office/drawing/2014/main" id="{1B6767B5-6864-83A8-067B-1E9D6FC25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296"/>
              <a:ext cx="1152" cy="96"/>
              <a:chOff x="4039" y="462"/>
              <a:chExt cx="1152" cy="96"/>
            </a:xfrm>
          </p:grpSpPr>
          <p:sp>
            <p:nvSpPr>
              <p:cNvPr id="381414" name="Text Box 228">
                <a:extLst>
                  <a:ext uri="{FF2B5EF4-FFF2-40B4-BE49-F238E27FC236}">
                    <a16:creationId xmlns:a16="http://schemas.microsoft.com/office/drawing/2014/main" id="{DAC99A40-E4ED-5D80-2CD7-83F376C65B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5" name="Text Box 229">
                <a:extLst>
                  <a:ext uri="{FF2B5EF4-FFF2-40B4-BE49-F238E27FC236}">
                    <a16:creationId xmlns:a16="http://schemas.microsoft.com/office/drawing/2014/main" id="{B0165190-4C25-301F-FDAF-C2ACCEB5C8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6" name="Text Box 230">
                <a:extLst>
                  <a:ext uri="{FF2B5EF4-FFF2-40B4-BE49-F238E27FC236}">
                    <a16:creationId xmlns:a16="http://schemas.microsoft.com/office/drawing/2014/main" id="{2D09BB93-D9BD-ABE8-5403-1C52EBF801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7" name="Text Box 231">
                <a:extLst>
                  <a:ext uri="{FF2B5EF4-FFF2-40B4-BE49-F238E27FC236}">
                    <a16:creationId xmlns:a16="http://schemas.microsoft.com/office/drawing/2014/main" id="{6AD9C557-0B27-0A11-74A7-A45DAC7D5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1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8" name="Text Box 232">
                <a:extLst>
                  <a:ext uri="{FF2B5EF4-FFF2-40B4-BE49-F238E27FC236}">
                    <a16:creationId xmlns:a16="http://schemas.microsoft.com/office/drawing/2014/main" id="{9B82EC6D-5207-5B94-C7E7-0B63C83B86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5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19" name="Text Box 233">
                <a:extLst>
                  <a:ext uri="{FF2B5EF4-FFF2-40B4-BE49-F238E27FC236}">
                    <a16:creationId xmlns:a16="http://schemas.microsoft.com/office/drawing/2014/main" id="{08B782FB-4986-F290-ABCA-DAA7B8D770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0" name="Text Box 234">
                <a:extLst>
                  <a:ext uri="{FF2B5EF4-FFF2-40B4-BE49-F238E27FC236}">
                    <a16:creationId xmlns:a16="http://schemas.microsoft.com/office/drawing/2014/main" id="{F193261A-8CC3-8A6E-600E-2E95CF7671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1" name="Text Box 235">
                <a:extLst>
                  <a:ext uri="{FF2B5EF4-FFF2-40B4-BE49-F238E27FC236}">
                    <a16:creationId xmlns:a16="http://schemas.microsoft.com/office/drawing/2014/main" id="{F94D5107-8185-8249-9B7C-E21D248DD3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413" name="Text Box 236">
              <a:extLst>
                <a:ext uri="{FF2B5EF4-FFF2-40B4-BE49-F238E27FC236}">
                  <a16:creationId xmlns:a16="http://schemas.microsoft.com/office/drawing/2014/main" id="{29CF5569-1900-EC6B-69BD-0CCE20437D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" y="1051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Teclado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grpSp>
        <p:nvGrpSpPr>
          <p:cNvPr id="381422" name="Group 237">
            <a:extLst>
              <a:ext uri="{FF2B5EF4-FFF2-40B4-BE49-F238E27FC236}">
                <a16:creationId xmlns:a16="http://schemas.microsoft.com/office/drawing/2014/main" id="{9D4DD40D-DDBA-9BBB-536A-A39CBE54AB90}"/>
              </a:ext>
            </a:extLst>
          </p:cNvPr>
          <p:cNvGrpSpPr>
            <a:grpSpLocks/>
          </p:cNvGrpSpPr>
          <p:nvPr/>
        </p:nvGrpSpPr>
        <p:grpSpPr bwMode="auto">
          <a:xfrm>
            <a:off x="8770831" y="2478088"/>
            <a:ext cx="2233612" cy="846137"/>
            <a:chOff x="1905" y="1003"/>
            <a:chExt cx="1407" cy="533"/>
          </a:xfrm>
        </p:grpSpPr>
        <p:sp>
          <p:nvSpPr>
            <p:cNvPr id="381423" name="Rectangle 238">
              <a:extLst>
                <a:ext uri="{FF2B5EF4-FFF2-40B4-BE49-F238E27FC236}">
                  <a16:creationId xmlns:a16="http://schemas.microsoft.com/office/drawing/2014/main" id="{AF2F49C0-242F-7764-CAAA-64411F04D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003"/>
              <a:ext cx="1407" cy="533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s-ES" altLang="es-ES"/>
            </a:p>
          </p:txBody>
        </p:sp>
        <p:grpSp>
          <p:nvGrpSpPr>
            <p:cNvPr id="381424" name="Group 239">
              <a:extLst>
                <a:ext uri="{FF2B5EF4-FFF2-40B4-BE49-F238E27FC236}">
                  <a16:creationId xmlns:a16="http://schemas.microsoft.com/office/drawing/2014/main" id="{52679EB9-8D3F-4195-5E2B-6DCFB6F0E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1296"/>
              <a:ext cx="1152" cy="96"/>
              <a:chOff x="4039" y="462"/>
              <a:chExt cx="1152" cy="96"/>
            </a:xfrm>
          </p:grpSpPr>
          <p:sp>
            <p:nvSpPr>
              <p:cNvPr id="381426" name="Text Box 240">
                <a:extLst>
                  <a:ext uri="{FF2B5EF4-FFF2-40B4-BE49-F238E27FC236}">
                    <a16:creationId xmlns:a16="http://schemas.microsoft.com/office/drawing/2014/main" id="{D28AD0FC-9695-75E2-9EA7-6808F9C9DB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3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7" name="Text Box 241">
                <a:extLst>
                  <a:ext uri="{FF2B5EF4-FFF2-40B4-BE49-F238E27FC236}">
                    <a16:creationId xmlns:a16="http://schemas.microsoft.com/office/drawing/2014/main" id="{0FC377C3-2D45-9E44-13DA-7148D490D5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8" name="Text Box 242">
                <a:extLst>
                  <a:ext uri="{FF2B5EF4-FFF2-40B4-BE49-F238E27FC236}">
                    <a16:creationId xmlns:a16="http://schemas.microsoft.com/office/drawing/2014/main" id="{08B8BF4B-59E5-D339-52AF-1EEB6E3C9F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29" name="Text Box 243">
                <a:extLst>
                  <a:ext uri="{FF2B5EF4-FFF2-40B4-BE49-F238E27FC236}">
                    <a16:creationId xmlns:a16="http://schemas.microsoft.com/office/drawing/2014/main" id="{4178D2A5-078C-8756-0E55-B5BD90460B7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1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30" name="Text Box 244">
                <a:extLst>
                  <a:ext uri="{FF2B5EF4-FFF2-40B4-BE49-F238E27FC236}">
                    <a16:creationId xmlns:a16="http://schemas.microsoft.com/office/drawing/2014/main" id="{67BA4C7E-84ED-3825-BCED-023D0FD4DD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15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31" name="Text Box 245">
                <a:extLst>
                  <a:ext uri="{FF2B5EF4-FFF2-40B4-BE49-F238E27FC236}">
                    <a16:creationId xmlns:a16="http://schemas.microsoft.com/office/drawing/2014/main" id="{B2E1A284-2B35-29E2-DAB5-E23FAB7AFF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59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32" name="Text Box 246">
                <a:extLst>
                  <a:ext uri="{FF2B5EF4-FFF2-40B4-BE49-F238E27FC236}">
                    <a16:creationId xmlns:a16="http://schemas.microsoft.com/office/drawing/2014/main" id="{25CEFE0B-7BB2-98A6-A837-35756B2339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03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81433" name="Text Box 247">
                <a:extLst>
                  <a:ext uri="{FF2B5EF4-FFF2-40B4-BE49-F238E27FC236}">
                    <a16:creationId xmlns:a16="http://schemas.microsoft.com/office/drawing/2014/main" id="{7D4A6696-9F8A-51FF-2C20-0F4A3FB6EB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47" y="462"/>
                <a:ext cx="144" cy="96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endParaRPr lang="es-ES" altLang="es-ES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81425" name="Text Box 248">
              <a:extLst>
                <a:ext uri="{FF2B5EF4-FFF2-40B4-BE49-F238E27FC236}">
                  <a16:creationId xmlns:a16="http://schemas.microsoft.com/office/drawing/2014/main" id="{4AE90F18-E2C1-5876-A1DC-87EDA7A97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3" y="1051"/>
              <a:ext cx="65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b="1">
                  <a:solidFill>
                    <a:schemeClr val="tx1"/>
                  </a:solidFill>
                </a:rPr>
                <a:t>Pantalla</a:t>
              </a:r>
              <a:endParaRPr lang="es-ES_tradnl" altLang="es-ES" sz="2000">
                <a:solidFill>
                  <a:schemeClr val="tx1"/>
                </a:solidFill>
              </a:endParaRPr>
            </a:p>
          </p:txBody>
        </p:sp>
      </p:grpSp>
      <p:sp>
        <p:nvSpPr>
          <p:cNvPr id="381434" name="Line 249">
            <a:extLst>
              <a:ext uri="{FF2B5EF4-FFF2-40B4-BE49-F238E27FC236}">
                <a16:creationId xmlns:a16="http://schemas.microsoft.com/office/drawing/2014/main" id="{67B90790-FB36-6F14-F5A5-A708C7A9B8F9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79537" y="2648744"/>
            <a:ext cx="0" cy="735012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sp>
        <p:nvSpPr>
          <p:cNvPr id="381435" name="Line 250">
            <a:extLst>
              <a:ext uri="{FF2B5EF4-FFF2-40B4-BE49-F238E27FC236}">
                <a16:creationId xmlns:a16="http://schemas.microsoft.com/office/drawing/2014/main" id="{042CBA0B-5ACA-2393-4F98-5BEAF3A5151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8570806" y="1139825"/>
            <a:ext cx="0" cy="752475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"/>
          </a:p>
        </p:txBody>
      </p:sp>
      <p:sp>
        <p:nvSpPr>
          <p:cNvPr id="381436" name="Freeform 251">
            <a:extLst>
              <a:ext uri="{FF2B5EF4-FFF2-40B4-BE49-F238E27FC236}">
                <a16:creationId xmlns:a16="http://schemas.microsoft.com/office/drawing/2014/main" id="{750D28D3-42D6-DAFA-DE70-E27456DC9D14}"/>
              </a:ext>
            </a:extLst>
          </p:cNvPr>
          <p:cNvSpPr>
            <a:spLocks/>
          </p:cNvSpPr>
          <p:nvPr/>
        </p:nvSpPr>
        <p:spPr bwMode="auto">
          <a:xfrm>
            <a:off x="4192481" y="1922463"/>
            <a:ext cx="690562" cy="2411412"/>
          </a:xfrm>
          <a:custGeom>
            <a:avLst/>
            <a:gdLst>
              <a:gd name="T0" fmla="*/ 435 w 435"/>
              <a:gd name="T1" fmla="*/ 1512 h 1519"/>
              <a:gd name="T2" fmla="*/ 1 w 435"/>
              <a:gd name="T3" fmla="*/ 1519 h 1519"/>
              <a:gd name="T4" fmla="*/ 0 w 435"/>
              <a:gd name="T5" fmla="*/ 0 h 1519"/>
              <a:gd name="T6" fmla="*/ 310 w 435"/>
              <a:gd name="T7" fmla="*/ 11 h 1519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1519"/>
              <a:gd name="T14" fmla="*/ 435 w 435"/>
              <a:gd name="T15" fmla="*/ 1519 h 15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1519">
                <a:moveTo>
                  <a:pt x="435" y="1512"/>
                </a:moveTo>
                <a:lnTo>
                  <a:pt x="1" y="1519"/>
                </a:lnTo>
                <a:lnTo>
                  <a:pt x="0" y="0"/>
                </a:lnTo>
                <a:lnTo>
                  <a:pt x="310" y="11"/>
                </a:lnTo>
              </a:path>
            </a:pathLst>
          </a:custGeom>
          <a:noFill/>
          <a:ln w="762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37" name="Freeform 252">
            <a:extLst>
              <a:ext uri="{FF2B5EF4-FFF2-40B4-BE49-F238E27FC236}">
                <a16:creationId xmlns:a16="http://schemas.microsoft.com/office/drawing/2014/main" id="{4ABD369A-F83E-5FDB-571C-0FF60736C18E}"/>
              </a:ext>
            </a:extLst>
          </p:cNvPr>
          <p:cNvSpPr>
            <a:spLocks/>
          </p:cNvSpPr>
          <p:nvPr/>
        </p:nvSpPr>
        <p:spPr bwMode="auto">
          <a:xfrm>
            <a:off x="3703531" y="1193800"/>
            <a:ext cx="1192212" cy="4494213"/>
          </a:xfrm>
          <a:custGeom>
            <a:avLst/>
            <a:gdLst>
              <a:gd name="T0" fmla="*/ 751 w 751"/>
              <a:gd name="T1" fmla="*/ 2828 h 2831"/>
              <a:gd name="T2" fmla="*/ 2 w 751"/>
              <a:gd name="T3" fmla="*/ 2831 h 2831"/>
              <a:gd name="T4" fmla="*/ 0 w 751"/>
              <a:gd name="T5" fmla="*/ 11 h 2831"/>
              <a:gd name="T6" fmla="*/ 496 w 751"/>
              <a:gd name="T7" fmla="*/ 0 h 2831"/>
              <a:gd name="T8" fmla="*/ 0 60000 65536"/>
              <a:gd name="T9" fmla="*/ 0 60000 65536"/>
              <a:gd name="T10" fmla="*/ 0 60000 65536"/>
              <a:gd name="T11" fmla="*/ 0 60000 65536"/>
              <a:gd name="T12" fmla="*/ 0 w 751"/>
              <a:gd name="T13" fmla="*/ 0 h 2831"/>
              <a:gd name="T14" fmla="*/ 751 w 751"/>
              <a:gd name="T15" fmla="*/ 2831 h 28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1" h="2831">
                <a:moveTo>
                  <a:pt x="751" y="2828"/>
                </a:moveTo>
                <a:lnTo>
                  <a:pt x="2" y="2831"/>
                </a:lnTo>
                <a:lnTo>
                  <a:pt x="0" y="11"/>
                </a:lnTo>
                <a:lnTo>
                  <a:pt x="496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38" name="Freeform 253">
            <a:extLst>
              <a:ext uri="{FF2B5EF4-FFF2-40B4-BE49-F238E27FC236}">
                <a16:creationId xmlns:a16="http://schemas.microsoft.com/office/drawing/2014/main" id="{B41A7E7C-068E-4E94-4049-241738350E9D}"/>
              </a:ext>
            </a:extLst>
          </p:cNvPr>
          <p:cNvSpPr>
            <a:spLocks/>
          </p:cNvSpPr>
          <p:nvPr/>
        </p:nvSpPr>
        <p:spPr bwMode="auto">
          <a:xfrm>
            <a:off x="3811481" y="1362075"/>
            <a:ext cx="1084262" cy="4202113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39" name="Text Box 254">
            <a:extLst>
              <a:ext uri="{FF2B5EF4-FFF2-40B4-BE49-F238E27FC236}">
                <a16:creationId xmlns:a16="http://schemas.microsoft.com/office/drawing/2014/main" id="{545838EE-7760-9E19-37B3-F18730FF4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518" y="974725"/>
            <a:ext cx="330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RD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1440" name="Text Box 255">
            <a:extLst>
              <a:ext uri="{FF2B5EF4-FFF2-40B4-BE49-F238E27FC236}">
                <a16:creationId xmlns:a16="http://schemas.microsoft.com/office/drawing/2014/main" id="{82804BC7-3BC0-EABE-01EC-8762F0FB2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3881" y="1166813"/>
            <a:ext cx="3540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WR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1441" name="Freeform 256">
            <a:extLst>
              <a:ext uri="{FF2B5EF4-FFF2-40B4-BE49-F238E27FC236}">
                <a16:creationId xmlns:a16="http://schemas.microsoft.com/office/drawing/2014/main" id="{6F262D2D-724B-EEC8-DE6B-6C0DBD9EA4DF}"/>
              </a:ext>
            </a:extLst>
          </p:cNvPr>
          <p:cNvSpPr>
            <a:spLocks/>
          </p:cNvSpPr>
          <p:nvPr/>
        </p:nvSpPr>
        <p:spPr bwMode="auto">
          <a:xfrm>
            <a:off x="5879993" y="1377950"/>
            <a:ext cx="5511800" cy="5000625"/>
          </a:xfrm>
          <a:custGeom>
            <a:avLst/>
            <a:gdLst>
              <a:gd name="T0" fmla="*/ 0 w 3472"/>
              <a:gd name="T1" fmla="*/ 2910 h 3150"/>
              <a:gd name="T2" fmla="*/ 0 w 3472"/>
              <a:gd name="T3" fmla="*/ 3142 h 3150"/>
              <a:gd name="T4" fmla="*/ 3471 w 3472"/>
              <a:gd name="T5" fmla="*/ 3150 h 3150"/>
              <a:gd name="T6" fmla="*/ 3472 w 3472"/>
              <a:gd name="T7" fmla="*/ 2 h 3150"/>
              <a:gd name="T8" fmla="*/ 3231 w 3472"/>
              <a:gd name="T9" fmla="*/ 0 h 3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72"/>
              <a:gd name="T16" fmla="*/ 0 h 3150"/>
              <a:gd name="T17" fmla="*/ 3472 w 3472"/>
              <a:gd name="T18" fmla="*/ 3150 h 3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72" h="3150">
                <a:moveTo>
                  <a:pt x="0" y="2910"/>
                </a:moveTo>
                <a:lnTo>
                  <a:pt x="0" y="3142"/>
                </a:lnTo>
                <a:lnTo>
                  <a:pt x="3471" y="3150"/>
                </a:lnTo>
                <a:lnTo>
                  <a:pt x="3472" y="2"/>
                </a:lnTo>
                <a:lnTo>
                  <a:pt x="3231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42" name="Freeform 257">
            <a:extLst>
              <a:ext uri="{FF2B5EF4-FFF2-40B4-BE49-F238E27FC236}">
                <a16:creationId xmlns:a16="http://schemas.microsoft.com/office/drawing/2014/main" id="{510D6360-F79D-A7D7-E2CF-29A8F7DE46C7}"/>
              </a:ext>
            </a:extLst>
          </p:cNvPr>
          <p:cNvSpPr>
            <a:spLocks/>
          </p:cNvSpPr>
          <p:nvPr/>
        </p:nvSpPr>
        <p:spPr bwMode="auto">
          <a:xfrm>
            <a:off x="6068906" y="2886075"/>
            <a:ext cx="5218112" cy="3408363"/>
          </a:xfrm>
          <a:custGeom>
            <a:avLst/>
            <a:gdLst>
              <a:gd name="T0" fmla="*/ 0 w 3287"/>
              <a:gd name="T1" fmla="*/ 1960 h 2147"/>
              <a:gd name="T2" fmla="*/ 0 w 3287"/>
              <a:gd name="T3" fmla="*/ 2147 h 2147"/>
              <a:gd name="T4" fmla="*/ 3286 w 3287"/>
              <a:gd name="T5" fmla="*/ 2139 h 2147"/>
              <a:gd name="T6" fmla="*/ 3287 w 3287"/>
              <a:gd name="T7" fmla="*/ 2 h 2147"/>
              <a:gd name="T8" fmla="*/ 3112 w 3287"/>
              <a:gd name="T9" fmla="*/ 0 h 2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7"/>
              <a:gd name="T16" fmla="*/ 0 h 2147"/>
              <a:gd name="T17" fmla="*/ 3287 w 3287"/>
              <a:gd name="T18" fmla="*/ 2147 h 2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7" h="2147">
                <a:moveTo>
                  <a:pt x="0" y="1960"/>
                </a:moveTo>
                <a:lnTo>
                  <a:pt x="0" y="2147"/>
                </a:lnTo>
                <a:lnTo>
                  <a:pt x="3286" y="2139"/>
                </a:lnTo>
                <a:lnTo>
                  <a:pt x="3287" y="2"/>
                </a:lnTo>
                <a:lnTo>
                  <a:pt x="3112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43" name="Freeform 258">
            <a:extLst>
              <a:ext uri="{FF2B5EF4-FFF2-40B4-BE49-F238E27FC236}">
                <a16:creationId xmlns:a16="http://schemas.microsoft.com/office/drawing/2014/main" id="{BCE80671-7D3C-E5FD-C568-8330F5A43D7D}"/>
              </a:ext>
            </a:extLst>
          </p:cNvPr>
          <p:cNvSpPr>
            <a:spLocks/>
          </p:cNvSpPr>
          <p:nvPr/>
        </p:nvSpPr>
        <p:spPr bwMode="auto">
          <a:xfrm>
            <a:off x="3919431" y="1611313"/>
            <a:ext cx="976312" cy="3810000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28575">
            <a:solidFill>
              <a:srgbClr val="FF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44" name="Text Box 259">
            <a:extLst>
              <a:ext uri="{FF2B5EF4-FFF2-40B4-BE49-F238E27FC236}">
                <a16:creationId xmlns:a16="http://schemas.microsoft.com/office/drawing/2014/main" id="{4B2E0258-ED81-6F1B-50D4-1E1936D50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868" y="1406525"/>
            <a:ext cx="544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READY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1445" name="Text Box 260">
            <a:extLst>
              <a:ext uri="{FF2B5EF4-FFF2-40B4-BE49-F238E27FC236}">
                <a16:creationId xmlns:a16="http://schemas.microsoft.com/office/drawing/2014/main" id="{CDFA5F34-7E92-6B65-F1B9-92D367DB5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2856" y="1090613"/>
            <a:ext cx="284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IN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81446" name="Text Box 261">
            <a:extLst>
              <a:ext uri="{FF2B5EF4-FFF2-40B4-BE49-F238E27FC236}">
                <a16:creationId xmlns:a16="http://schemas.microsoft.com/office/drawing/2014/main" id="{9995F7A5-548A-7D25-35B0-D55C90DDC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6506" y="2606675"/>
            <a:ext cx="400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SzTx/>
              <a:buFontTx/>
              <a:buNone/>
            </a:pPr>
            <a:r>
              <a:rPr lang="es-ES_tradnl" altLang="es-ES" sz="1000" b="1">
                <a:solidFill>
                  <a:srgbClr val="FF0000"/>
                </a:solidFill>
                <a:latin typeface="Arial Narrow" panose="020B0606020202030204" pitchFamily="34" charset="0"/>
              </a:rPr>
              <a:t>OUT</a:t>
            </a:r>
            <a:endParaRPr lang="es-ES" altLang="es-ES" sz="1000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381447" name="Group 262">
            <a:extLst>
              <a:ext uri="{FF2B5EF4-FFF2-40B4-BE49-F238E27FC236}">
                <a16:creationId xmlns:a16="http://schemas.microsoft.com/office/drawing/2014/main" id="{47BE3FFE-E736-5D38-BB52-0E2F32C53E2B}"/>
              </a:ext>
            </a:extLst>
          </p:cNvPr>
          <p:cNvGrpSpPr>
            <a:grpSpLocks/>
          </p:cNvGrpSpPr>
          <p:nvPr/>
        </p:nvGrpSpPr>
        <p:grpSpPr bwMode="auto">
          <a:xfrm>
            <a:off x="7951681" y="1927225"/>
            <a:ext cx="400050" cy="336550"/>
            <a:chOff x="3213" y="1214"/>
            <a:chExt cx="252" cy="212"/>
          </a:xfrm>
        </p:grpSpPr>
        <p:sp>
          <p:nvSpPr>
            <p:cNvPr id="381448" name="Line 263">
              <a:extLst>
                <a:ext uri="{FF2B5EF4-FFF2-40B4-BE49-F238E27FC236}">
                  <a16:creationId xmlns:a16="http://schemas.microsoft.com/office/drawing/2014/main" id="{7FBD7B22-F739-EB4C-32A6-400BEA362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78" y="1341"/>
              <a:ext cx="187" cy="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381449" name="Text Box 264">
              <a:extLst>
                <a:ext uri="{FF2B5EF4-FFF2-40B4-BE49-F238E27FC236}">
                  <a16:creationId xmlns:a16="http://schemas.microsoft.com/office/drawing/2014/main" id="{FAC89C0D-07F8-4570-4AC0-F8368E0246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3" y="1214"/>
              <a:ext cx="1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600" b="1">
                  <a:solidFill>
                    <a:srgbClr val="0000FF"/>
                  </a:solidFill>
                  <a:latin typeface="Arial Narrow" panose="020B0606020202030204" pitchFamily="34" charset="0"/>
                </a:rPr>
                <a:t>8</a:t>
              </a:r>
              <a:endParaRPr lang="es-ES" altLang="es-ES" sz="1600" b="1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81450" name="Group 265">
            <a:extLst>
              <a:ext uri="{FF2B5EF4-FFF2-40B4-BE49-F238E27FC236}">
                <a16:creationId xmlns:a16="http://schemas.microsoft.com/office/drawing/2014/main" id="{E547DD7F-CFD4-1A84-6E0C-AB0711C1269A}"/>
              </a:ext>
            </a:extLst>
          </p:cNvPr>
          <p:cNvGrpSpPr>
            <a:grpSpLocks/>
          </p:cNvGrpSpPr>
          <p:nvPr/>
        </p:nvGrpSpPr>
        <p:grpSpPr bwMode="auto">
          <a:xfrm>
            <a:off x="4013093" y="3543300"/>
            <a:ext cx="436563" cy="336550"/>
            <a:chOff x="732" y="2232"/>
            <a:chExt cx="275" cy="212"/>
          </a:xfrm>
        </p:grpSpPr>
        <p:sp>
          <p:nvSpPr>
            <p:cNvPr id="381451" name="Line 266">
              <a:extLst>
                <a:ext uri="{FF2B5EF4-FFF2-40B4-BE49-F238E27FC236}">
                  <a16:creationId xmlns:a16="http://schemas.microsoft.com/office/drawing/2014/main" id="{C3F4B688-F2DC-510A-7334-D983F1DC4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2" y="2247"/>
              <a:ext cx="187" cy="7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s-ES"/>
            </a:p>
          </p:txBody>
        </p:sp>
        <p:sp>
          <p:nvSpPr>
            <p:cNvPr id="381452" name="Text Box 267">
              <a:extLst>
                <a:ext uri="{FF2B5EF4-FFF2-40B4-BE49-F238E27FC236}">
                  <a16:creationId xmlns:a16="http://schemas.microsoft.com/office/drawing/2014/main" id="{5E5A3256-CC3D-1DBF-B735-AC18728D83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" y="2232"/>
              <a:ext cx="1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just">
                <a:spcBef>
                  <a:spcPct val="0"/>
                </a:spcBef>
                <a:buSzTx/>
                <a:buFontTx/>
                <a:buNone/>
              </a:pPr>
              <a:r>
                <a:rPr lang="es-ES_tradnl" altLang="es-ES" sz="1600" b="1">
                  <a:solidFill>
                    <a:srgbClr val="0000FF"/>
                  </a:solidFill>
                  <a:latin typeface="Arial Narrow" panose="020B0606020202030204" pitchFamily="34" charset="0"/>
                </a:rPr>
                <a:t>5</a:t>
              </a:r>
              <a:endParaRPr lang="es-ES" altLang="es-ES" sz="1600" b="1">
                <a:solidFill>
                  <a:srgbClr val="0000FF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381453" name="Group 268">
            <a:extLst>
              <a:ext uri="{FF2B5EF4-FFF2-40B4-BE49-F238E27FC236}">
                <a16:creationId xmlns:a16="http://schemas.microsoft.com/office/drawing/2014/main" id="{7DF850B5-9CAB-6866-6784-E1316E34F10C}"/>
              </a:ext>
            </a:extLst>
          </p:cNvPr>
          <p:cNvGrpSpPr>
            <a:grpSpLocks/>
          </p:cNvGrpSpPr>
          <p:nvPr/>
        </p:nvGrpSpPr>
        <p:grpSpPr bwMode="auto">
          <a:xfrm>
            <a:off x="4886218" y="4572000"/>
            <a:ext cx="1143000" cy="152400"/>
            <a:chOff x="3696" y="2496"/>
            <a:chExt cx="720" cy="96"/>
          </a:xfrm>
        </p:grpSpPr>
        <p:sp>
          <p:nvSpPr>
            <p:cNvPr id="381454" name="Text Box 269">
              <a:extLst>
                <a:ext uri="{FF2B5EF4-FFF2-40B4-BE49-F238E27FC236}">
                  <a16:creationId xmlns:a16="http://schemas.microsoft.com/office/drawing/2014/main" id="{D87C9F2C-3A6B-AF0E-2CD9-74C5EFEBA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55" name="Text Box 270">
              <a:extLst>
                <a:ext uri="{FF2B5EF4-FFF2-40B4-BE49-F238E27FC236}">
                  <a16:creationId xmlns:a16="http://schemas.microsoft.com/office/drawing/2014/main" id="{1BC102A2-E1DC-BB6F-39B9-0DB554788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56" name="Text Box 271">
              <a:extLst>
                <a:ext uri="{FF2B5EF4-FFF2-40B4-BE49-F238E27FC236}">
                  <a16:creationId xmlns:a16="http://schemas.microsoft.com/office/drawing/2014/main" id="{98C89367-34FF-2E79-F039-25920ECFB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57" name="Text Box 272">
              <a:extLst>
                <a:ext uri="{FF2B5EF4-FFF2-40B4-BE49-F238E27FC236}">
                  <a16:creationId xmlns:a16="http://schemas.microsoft.com/office/drawing/2014/main" id="{A0B24FD7-40A9-6D53-BBF5-179E0E3F3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58" name="Text Box 273">
              <a:extLst>
                <a:ext uri="{FF2B5EF4-FFF2-40B4-BE49-F238E27FC236}">
                  <a16:creationId xmlns:a16="http://schemas.microsoft.com/office/drawing/2014/main" id="{CBCEEA53-8854-0AC9-0196-165701FD64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1459" name="Group 274">
            <a:extLst>
              <a:ext uri="{FF2B5EF4-FFF2-40B4-BE49-F238E27FC236}">
                <a16:creationId xmlns:a16="http://schemas.microsoft.com/office/drawing/2014/main" id="{8107BFBC-AF37-5D27-3642-F9D20B7EA05C}"/>
              </a:ext>
            </a:extLst>
          </p:cNvPr>
          <p:cNvGrpSpPr>
            <a:grpSpLocks/>
          </p:cNvGrpSpPr>
          <p:nvPr/>
        </p:nvGrpSpPr>
        <p:grpSpPr bwMode="auto">
          <a:xfrm>
            <a:off x="4881456" y="4246563"/>
            <a:ext cx="1143000" cy="152400"/>
            <a:chOff x="3696" y="2496"/>
            <a:chExt cx="720" cy="96"/>
          </a:xfrm>
        </p:grpSpPr>
        <p:sp>
          <p:nvSpPr>
            <p:cNvPr id="381460" name="Text Box 275">
              <a:extLst>
                <a:ext uri="{FF2B5EF4-FFF2-40B4-BE49-F238E27FC236}">
                  <a16:creationId xmlns:a16="http://schemas.microsoft.com/office/drawing/2014/main" id="{10281E70-1B61-B112-EF3D-8CBF6918F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1" name="Text Box 276">
              <a:extLst>
                <a:ext uri="{FF2B5EF4-FFF2-40B4-BE49-F238E27FC236}">
                  <a16:creationId xmlns:a16="http://schemas.microsoft.com/office/drawing/2014/main" id="{357AFEC1-00EE-C891-810A-4D2593F28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2" name="Text Box 277">
              <a:extLst>
                <a:ext uri="{FF2B5EF4-FFF2-40B4-BE49-F238E27FC236}">
                  <a16:creationId xmlns:a16="http://schemas.microsoft.com/office/drawing/2014/main" id="{29820824-1972-C5CA-4704-87F9C61A6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3" name="Text Box 278">
              <a:extLst>
                <a:ext uri="{FF2B5EF4-FFF2-40B4-BE49-F238E27FC236}">
                  <a16:creationId xmlns:a16="http://schemas.microsoft.com/office/drawing/2014/main" id="{5B76B408-AD5D-EB2C-945D-8D13504B4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64" name="Text Box 279">
              <a:extLst>
                <a:ext uri="{FF2B5EF4-FFF2-40B4-BE49-F238E27FC236}">
                  <a16:creationId xmlns:a16="http://schemas.microsoft.com/office/drawing/2014/main" id="{65A98D6C-7CBD-C16E-4BA9-3A8C89762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1465" name="Group 280">
            <a:extLst>
              <a:ext uri="{FF2B5EF4-FFF2-40B4-BE49-F238E27FC236}">
                <a16:creationId xmlns:a16="http://schemas.microsoft.com/office/drawing/2014/main" id="{38B1692E-7283-7FF1-00EF-AAEB59E03987}"/>
              </a:ext>
            </a:extLst>
          </p:cNvPr>
          <p:cNvGrpSpPr>
            <a:grpSpLocks/>
          </p:cNvGrpSpPr>
          <p:nvPr/>
        </p:nvGrpSpPr>
        <p:grpSpPr bwMode="auto">
          <a:xfrm>
            <a:off x="4878281" y="4565650"/>
            <a:ext cx="1143000" cy="152400"/>
            <a:chOff x="3696" y="2496"/>
            <a:chExt cx="720" cy="96"/>
          </a:xfrm>
        </p:grpSpPr>
        <p:sp>
          <p:nvSpPr>
            <p:cNvPr id="381466" name="Text Box 281">
              <a:extLst>
                <a:ext uri="{FF2B5EF4-FFF2-40B4-BE49-F238E27FC236}">
                  <a16:creationId xmlns:a16="http://schemas.microsoft.com/office/drawing/2014/main" id="{E09FB00D-00DB-B3B7-64AE-B669498C6C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7" name="Text Box 282">
              <a:extLst>
                <a:ext uri="{FF2B5EF4-FFF2-40B4-BE49-F238E27FC236}">
                  <a16:creationId xmlns:a16="http://schemas.microsoft.com/office/drawing/2014/main" id="{BC2D3C7E-061D-0BE3-79EF-D2D82B4AE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8" name="Text Box 283">
              <a:extLst>
                <a:ext uri="{FF2B5EF4-FFF2-40B4-BE49-F238E27FC236}">
                  <a16:creationId xmlns:a16="http://schemas.microsoft.com/office/drawing/2014/main" id="{EBF79544-41DF-8ED2-E015-226156CBB7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69" name="Text Box 284">
              <a:extLst>
                <a:ext uri="{FF2B5EF4-FFF2-40B4-BE49-F238E27FC236}">
                  <a16:creationId xmlns:a16="http://schemas.microsoft.com/office/drawing/2014/main" id="{69C9CEF7-DCAB-17F5-EFA0-5E9F52A6DD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70" name="Text Box 285">
              <a:extLst>
                <a:ext uri="{FF2B5EF4-FFF2-40B4-BE49-F238E27FC236}">
                  <a16:creationId xmlns:a16="http://schemas.microsoft.com/office/drawing/2014/main" id="{5C2D2586-146D-48FB-4558-A7AC0AB26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2" y="249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grpSp>
        <p:nvGrpSpPr>
          <p:cNvPr id="381471" name="Group 286">
            <a:extLst>
              <a:ext uri="{FF2B5EF4-FFF2-40B4-BE49-F238E27FC236}">
                <a16:creationId xmlns:a16="http://schemas.microsoft.com/office/drawing/2014/main" id="{1E9A8459-E82C-7AEF-BB94-FCCBA7E81FAA}"/>
              </a:ext>
            </a:extLst>
          </p:cNvPr>
          <p:cNvGrpSpPr>
            <a:grpSpLocks/>
          </p:cNvGrpSpPr>
          <p:nvPr/>
        </p:nvGrpSpPr>
        <p:grpSpPr bwMode="auto">
          <a:xfrm>
            <a:off x="7299218" y="4248150"/>
            <a:ext cx="1827213" cy="152400"/>
            <a:chOff x="2802" y="2676"/>
            <a:chExt cx="1151" cy="96"/>
          </a:xfrm>
        </p:grpSpPr>
        <p:sp>
          <p:nvSpPr>
            <p:cNvPr id="381472" name="Text Box 287">
              <a:extLst>
                <a:ext uri="{FF2B5EF4-FFF2-40B4-BE49-F238E27FC236}">
                  <a16:creationId xmlns:a16="http://schemas.microsoft.com/office/drawing/2014/main" id="{CC638E73-DF61-7682-D9D9-C25B25D8B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73" name="Text Box 288">
              <a:extLst>
                <a:ext uri="{FF2B5EF4-FFF2-40B4-BE49-F238E27FC236}">
                  <a16:creationId xmlns:a16="http://schemas.microsoft.com/office/drawing/2014/main" id="{D20385E7-6698-6461-82D5-17E58B42E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74" name="Text Box 289">
              <a:extLst>
                <a:ext uri="{FF2B5EF4-FFF2-40B4-BE49-F238E27FC236}">
                  <a16:creationId xmlns:a16="http://schemas.microsoft.com/office/drawing/2014/main" id="{9956C580-FDFC-2819-E8AB-11029A89F6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75" name="Text Box 290">
              <a:extLst>
                <a:ext uri="{FF2B5EF4-FFF2-40B4-BE49-F238E27FC236}">
                  <a16:creationId xmlns:a16="http://schemas.microsoft.com/office/drawing/2014/main" id="{49AC0806-B405-E73A-C4F4-E3D621DB0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76" name="Text Box 291">
              <a:extLst>
                <a:ext uri="{FF2B5EF4-FFF2-40B4-BE49-F238E27FC236}">
                  <a16:creationId xmlns:a16="http://schemas.microsoft.com/office/drawing/2014/main" id="{052E3E5A-A2AD-047D-C167-0609FBB137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77" name="Text Box 292">
              <a:extLst>
                <a:ext uri="{FF2B5EF4-FFF2-40B4-BE49-F238E27FC236}">
                  <a16:creationId xmlns:a16="http://schemas.microsoft.com/office/drawing/2014/main" id="{EBF881B3-18E5-E533-EEA7-6BD3C76CC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78" name="Text Box 293">
              <a:extLst>
                <a:ext uri="{FF2B5EF4-FFF2-40B4-BE49-F238E27FC236}">
                  <a16:creationId xmlns:a16="http://schemas.microsoft.com/office/drawing/2014/main" id="{85F58780-A698-0612-667E-B329B283FD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79" name="Text Box 294">
              <a:extLst>
                <a:ext uri="{FF2B5EF4-FFF2-40B4-BE49-F238E27FC236}">
                  <a16:creationId xmlns:a16="http://schemas.microsoft.com/office/drawing/2014/main" id="{016F2A43-5290-749A-344B-BA5773641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81480" name="Freeform 295">
            <a:extLst>
              <a:ext uri="{FF2B5EF4-FFF2-40B4-BE49-F238E27FC236}">
                <a16:creationId xmlns:a16="http://schemas.microsoft.com/office/drawing/2014/main" id="{D7E878D5-BCFD-C6FD-ED9A-0BFA6FF7E806}"/>
              </a:ext>
            </a:extLst>
          </p:cNvPr>
          <p:cNvSpPr>
            <a:spLocks/>
          </p:cNvSpPr>
          <p:nvPr/>
        </p:nvSpPr>
        <p:spPr bwMode="auto">
          <a:xfrm>
            <a:off x="3703531" y="1193800"/>
            <a:ext cx="1192212" cy="4494213"/>
          </a:xfrm>
          <a:custGeom>
            <a:avLst/>
            <a:gdLst>
              <a:gd name="T0" fmla="*/ 751 w 751"/>
              <a:gd name="T1" fmla="*/ 2828 h 2831"/>
              <a:gd name="T2" fmla="*/ 2 w 751"/>
              <a:gd name="T3" fmla="*/ 2831 h 2831"/>
              <a:gd name="T4" fmla="*/ 0 w 751"/>
              <a:gd name="T5" fmla="*/ 11 h 2831"/>
              <a:gd name="T6" fmla="*/ 496 w 751"/>
              <a:gd name="T7" fmla="*/ 0 h 2831"/>
              <a:gd name="T8" fmla="*/ 0 60000 65536"/>
              <a:gd name="T9" fmla="*/ 0 60000 65536"/>
              <a:gd name="T10" fmla="*/ 0 60000 65536"/>
              <a:gd name="T11" fmla="*/ 0 60000 65536"/>
              <a:gd name="T12" fmla="*/ 0 w 751"/>
              <a:gd name="T13" fmla="*/ 0 h 2831"/>
              <a:gd name="T14" fmla="*/ 751 w 751"/>
              <a:gd name="T15" fmla="*/ 2831 h 28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1" h="2831">
                <a:moveTo>
                  <a:pt x="751" y="2828"/>
                </a:moveTo>
                <a:lnTo>
                  <a:pt x="2" y="2831"/>
                </a:lnTo>
                <a:lnTo>
                  <a:pt x="0" y="11"/>
                </a:lnTo>
                <a:lnTo>
                  <a:pt x="496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1481" name="Group 296">
            <a:extLst>
              <a:ext uri="{FF2B5EF4-FFF2-40B4-BE49-F238E27FC236}">
                <a16:creationId xmlns:a16="http://schemas.microsoft.com/office/drawing/2014/main" id="{3DD1EBDD-2A78-37DC-CAC4-8D5C066E1EE7}"/>
              </a:ext>
            </a:extLst>
          </p:cNvPr>
          <p:cNvGrpSpPr>
            <a:grpSpLocks/>
          </p:cNvGrpSpPr>
          <p:nvPr/>
        </p:nvGrpSpPr>
        <p:grpSpPr bwMode="auto">
          <a:xfrm>
            <a:off x="4878281" y="4862513"/>
            <a:ext cx="1827212" cy="152400"/>
            <a:chOff x="2802" y="2676"/>
            <a:chExt cx="1151" cy="96"/>
          </a:xfrm>
        </p:grpSpPr>
        <p:sp>
          <p:nvSpPr>
            <p:cNvPr id="381482" name="Text Box 297">
              <a:extLst>
                <a:ext uri="{FF2B5EF4-FFF2-40B4-BE49-F238E27FC236}">
                  <a16:creationId xmlns:a16="http://schemas.microsoft.com/office/drawing/2014/main" id="{849B8ECA-FBBD-7EEB-9298-FB2D33139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83" name="Text Box 298">
              <a:extLst>
                <a:ext uri="{FF2B5EF4-FFF2-40B4-BE49-F238E27FC236}">
                  <a16:creationId xmlns:a16="http://schemas.microsoft.com/office/drawing/2014/main" id="{FDC10FE0-92A4-359F-2482-A070B0295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84" name="Text Box 299">
              <a:extLst>
                <a:ext uri="{FF2B5EF4-FFF2-40B4-BE49-F238E27FC236}">
                  <a16:creationId xmlns:a16="http://schemas.microsoft.com/office/drawing/2014/main" id="{7B33C692-2C98-40AD-19BE-1D36D5748F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85" name="Text Box 300">
              <a:extLst>
                <a:ext uri="{FF2B5EF4-FFF2-40B4-BE49-F238E27FC236}">
                  <a16:creationId xmlns:a16="http://schemas.microsoft.com/office/drawing/2014/main" id="{518A554C-B6BF-DFCA-6911-52B43CD29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86" name="Text Box 301">
              <a:extLst>
                <a:ext uri="{FF2B5EF4-FFF2-40B4-BE49-F238E27FC236}">
                  <a16:creationId xmlns:a16="http://schemas.microsoft.com/office/drawing/2014/main" id="{F06784BB-6F7F-6FF4-B8F5-86F7C0F4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87" name="Text Box 302">
              <a:extLst>
                <a:ext uri="{FF2B5EF4-FFF2-40B4-BE49-F238E27FC236}">
                  <a16:creationId xmlns:a16="http://schemas.microsoft.com/office/drawing/2014/main" id="{8B70F659-81EA-597D-3D5A-1D2D2733F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88" name="Text Box 303">
              <a:extLst>
                <a:ext uri="{FF2B5EF4-FFF2-40B4-BE49-F238E27FC236}">
                  <a16:creationId xmlns:a16="http://schemas.microsoft.com/office/drawing/2014/main" id="{59076F54-5A35-9719-C36A-077A2B877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89" name="Text Box 304">
              <a:extLst>
                <a:ext uri="{FF2B5EF4-FFF2-40B4-BE49-F238E27FC236}">
                  <a16:creationId xmlns:a16="http://schemas.microsoft.com/office/drawing/2014/main" id="{A9C5B746-62A0-9CF4-B219-0914DCE36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81490" name="Freeform 305">
            <a:extLst>
              <a:ext uri="{FF2B5EF4-FFF2-40B4-BE49-F238E27FC236}">
                <a16:creationId xmlns:a16="http://schemas.microsoft.com/office/drawing/2014/main" id="{D90477E2-94B1-5E92-73FA-836CD8E8A26D}"/>
              </a:ext>
            </a:extLst>
          </p:cNvPr>
          <p:cNvSpPr>
            <a:spLocks/>
          </p:cNvSpPr>
          <p:nvPr/>
        </p:nvSpPr>
        <p:spPr bwMode="auto">
          <a:xfrm>
            <a:off x="6454668" y="3068638"/>
            <a:ext cx="1752600" cy="1171575"/>
          </a:xfrm>
          <a:custGeom>
            <a:avLst/>
            <a:gdLst>
              <a:gd name="T0" fmla="*/ 1104 w 1104"/>
              <a:gd name="T1" fmla="*/ 738 h 738"/>
              <a:gd name="T2" fmla="*/ 1102 w 1104"/>
              <a:gd name="T3" fmla="*/ 309 h 738"/>
              <a:gd name="T4" fmla="*/ 1 w 1104"/>
              <a:gd name="T5" fmla="*/ 311 h 738"/>
              <a:gd name="T6" fmla="*/ 0 w 1104"/>
              <a:gd name="T7" fmla="*/ 0 h 738"/>
              <a:gd name="T8" fmla="*/ 0 60000 65536"/>
              <a:gd name="T9" fmla="*/ 0 60000 65536"/>
              <a:gd name="T10" fmla="*/ 0 60000 65536"/>
              <a:gd name="T11" fmla="*/ 0 60000 65536"/>
              <a:gd name="T12" fmla="*/ 0 w 1104"/>
              <a:gd name="T13" fmla="*/ 0 h 738"/>
              <a:gd name="T14" fmla="*/ 1104 w 1104"/>
              <a:gd name="T15" fmla="*/ 738 h 7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04" h="738">
                <a:moveTo>
                  <a:pt x="1104" y="738"/>
                </a:moveTo>
                <a:lnTo>
                  <a:pt x="1102" y="309"/>
                </a:lnTo>
                <a:lnTo>
                  <a:pt x="1" y="311"/>
                </a:lnTo>
                <a:lnTo>
                  <a:pt x="0" y="0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1491" name="Text Box 306">
            <a:extLst>
              <a:ext uri="{FF2B5EF4-FFF2-40B4-BE49-F238E27FC236}">
                <a16:creationId xmlns:a16="http://schemas.microsoft.com/office/drawing/2014/main" id="{7EC46C63-9FC0-B180-F3FF-3660FC509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6093" y="5532438"/>
            <a:ext cx="1657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50000"/>
              </a:spcBef>
              <a:buSzTx/>
              <a:buFontTx/>
              <a:buNone/>
            </a:pPr>
            <a:r>
              <a:rPr lang="es-ES_tradnl" altLang="es-ES" sz="1400" b="1">
                <a:solidFill>
                  <a:srgbClr val="0000FF"/>
                </a:solidFill>
                <a:latin typeface="Courier New" panose="02070309020205020404" pitchFamily="49" charset="0"/>
              </a:rPr>
              <a:t>CAR R0,M(29)</a:t>
            </a:r>
            <a:endParaRPr lang="es-ES" altLang="es-ES" sz="1400" b="1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381492" name="Rectangle 307">
            <a:extLst>
              <a:ext uri="{FF2B5EF4-FFF2-40B4-BE49-F238E27FC236}">
                <a16:creationId xmlns:a16="http://schemas.microsoft.com/office/drawing/2014/main" id="{39F824C4-AAD9-046D-2DCE-2AB9D6DC4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393" y="1192213"/>
            <a:ext cx="1866900" cy="18891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1493" name="Group 308">
            <a:extLst>
              <a:ext uri="{FF2B5EF4-FFF2-40B4-BE49-F238E27FC236}">
                <a16:creationId xmlns:a16="http://schemas.microsoft.com/office/drawing/2014/main" id="{39169664-D3CE-7790-0D22-039ECEEEBFEF}"/>
              </a:ext>
            </a:extLst>
          </p:cNvPr>
          <p:cNvGrpSpPr>
            <a:grpSpLocks/>
          </p:cNvGrpSpPr>
          <p:nvPr/>
        </p:nvGrpSpPr>
        <p:grpSpPr bwMode="auto">
          <a:xfrm>
            <a:off x="7299218" y="4252913"/>
            <a:ext cx="1827213" cy="152400"/>
            <a:chOff x="2802" y="2676"/>
            <a:chExt cx="1151" cy="96"/>
          </a:xfrm>
        </p:grpSpPr>
        <p:sp>
          <p:nvSpPr>
            <p:cNvPr id="381494" name="Text Box 309">
              <a:extLst>
                <a:ext uri="{FF2B5EF4-FFF2-40B4-BE49-F238E27FC236}">
                  <a16:creationId xmlns:a16="http://schemas.microsoft.com/office/drawing/2014/main" id="{4B02AA8B-1238-1BA5-976C-FF1A86A4E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95" name="Text Box 310">
              <a:extLst>
                <a:ext uri="{FF2B5EF4-FFF2-40B4-BE49-F238E27FC236}">
                  <a16:creationId xmlns:a16="http://schemas.microsoft.com/office/drawing/2014/main" id="{14AE8F50-7CBE-9501-9784-59EF6F992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96" name="Text Box 311">
              <a:extLst>
                <a:ext uri="{FF2B5EF4-FFF2-40B4-BE49-F238E27FC236}">
                  <a16:creationId xmlns:a16="http://schemas.microsoft.com/office/drawing/2014/main" id="{34556394-D85A-BC8B-F39D-6BF822ED4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97" name="Text Box 312">
              <a:extLst>
                <a:ext uri="{FF2B5EF4-FFF2-40B4-BE49-F238E27FC236}">
                  <a16:creationId xmlns:a16="http://schemas.microsoft.com/office/drawing/2014/main" id="{3A78D716-B83F-FE6F-8B0D-40E53B019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498" name="Text Box 313">
              <a:extLst>
                <a:ext uri="{FF2B5EF4-FFF2-40B4-BE49-F238E27FC236}">
                  <a16:creationId xmlns:a16="http://schemas.microsoft.com/office/drawing/2014/main" id="{086B0D68-E842-81A5-8DE8-2F4654D96B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499" name="Text Box 314">
              <a:extLst>
                <a:ext uri="{FF2B5EF4-FFF2-40B4-BE49-F238E27FC236}">
                  <a16:creationId xmlns:a16="http://schemas.microsoft.com/office/drawing/2014/main" id="{648E7E4C-19B0-9BAA-3D15-45342245B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00" name="Text Box 315">
              <a:extLst>
                <a:ext uri="{FF2B5EF4-FFF2-40B4-BE49-F238E27FC236}">
                  <a16:creationId xmlns:a16="http://schemas.microsoft.com/office/drawing/2014/main" id="{A710119D-850B-7AD2-FBB7-B455693E8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01" name="Text Box 316">
              <a:extLst>
                <a:ext uri="{FF2B5EF4-FFF2-40B4-BE49-F238E27FC236}">
                  <a16:creationId xmlns:a16="http://schemas.microsoft.com/office/drawing/2014/main" id="{6A693B7A-52D3-5313-0841-7C74DC31C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grpSp>
        <p:nvGrpSpPr>
          <p:cNvPr id="381502" name="Group 317">
            <a:extLst>
              <a:ext uri="{FF2B5EF4-FFF2-40B4-BE49-F238E27FC236}">
                <a16:creationId xmlns:a16="http://schemas.microsoft.com/office/drawing/2014/main" id="{61A66F7F-098C-D13B-C60B-A1D79AC877CF}"/>
              </a:ext>
            </a:extLst>
          </p:cNvPr>
          <p:cNvGrpSpPr>
            <a:grpSpLocks/>
          </p:cNvGrpSpPr>
          <p:nvPr/>
        </p:nvGrpSpPr>
        <p:grpSpPr bwMode="auto">
          <a:xfrm>
            <a:off x="4881456" y="4246563"/>
            <a:ext cx="1141412" cy="152400"/>
            <a:chOff x="1470" y="2233"/>
            <a:chExt cx="719" cy="96"/>
          </a:xfrm>
        </p:grpSpPr>
        <p:sp>
          <p:nvSpPr>
            <p:cNvPr id="381503" name="Text Box 318">
              <a:extLst>
                <a:ext uri="{FF2B5EF4-FFF2-40B4-BE49-F238E27FC236}">
                  <a16:creationId xmlns:a16="http://schemas.microsoft.com/office/drawing/2014/main" id="{5F8219E8-BD31-7D83-71DE-8B78B35F4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04" name="Text Box 319">
              <a:extLst>
                <a:ext uri="{FF2B5EF4-FFF2-40B4-BE49-F238E27FC236}">
                  <a16:creationId xmlns:a16="http://schemas.microsoft.com/office/drawing/2014/main" id="{721CC0C8-7E2A-8F32-E892-CBB0AB5130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05" name="Text Box 320">
              <a:extLst>
                <a:ext uri="{FF2B5EF4-FFF2-40B4-BE49-F238E27FC236}">
                  <a16:creationId xmlns:a16="http://schemas.microsoft.com/office/drawing/2014/main" id="{4F8D6787-C880-BDD7-7604-E948ADAC5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5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06" name="Text Box 321">
              <a:extLst>
                <a:ext uri="{FF2B5EF4-FFF2-40B4-BE49-F238E27FC236}">
                  <a16:creationId xmlns:a16="http://schemas.microsoft.com/office/drawing/2014/main" id="{99D80B1B-58CD-10C7-A874-8796710D4E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9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07" name="Text Box 322">
              <a:extLst>
                <a:ext uri="{FF2B5EF4-FFF2-40B4-BE49-F238E27FC236}">
                  <a16:creationId xmlns:a16="http://schemas.microsoft.com/office/drawing/2014/main" id="{D2706C9E-4216-E6C9-7EE1-39D9291617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2233"/>
              <a:ext cx="144" cy="96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</p:grpSp>
      <p:sp>
        <p:nvSpPr>
          <p:cNvPr id="381508" name="Rectangle 323">
            <a:extLst>
              <a:ext uri="{FF2B5EF4-FFF2-40B4-BE49-F238E27FC236}">
                <a16:creationId xmlns:a16="http://schemas.microsoft.com/office/drawing/2014/main" id="{5FF49B05-E535-1A2E-86F7-3EF87781B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393" y="2595563"/>
            <a:ext cx="1866900" cy="188912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1509" name="Group 324">
            <a:extLst>
              <a:ext uri="{FF2B5EF4-FFF2-40B4-BE49-F238E27FC236}">
                <a16:creationId xmlns:a16="http://schemas.microsoft.com/office/drawing/2014/main" id="{3FECE1FB-17FF-D87C-5308-4B0446B522F2}"/>
              </a:ext>
            </a:extLst>
          </p:cNvPr>
          <p:cNvGrpSpPr>
            <a:grpSpLocks/>
          </p:cNvGrpSpPr>
          <p:nvPr/>
        </p:nvGrpSpPr>
        <p:grpSpPr bwMode="auto">
          <a:xfrm>
            <a:off x="5546618" y="2609850"/>
            <a:ext cx="1827213" cy="152400"/>
            <a:chOff x="2802" y="2676"/>
            <a:chExt cx="1151" cy="96"/>
          </a:xfrm>
        </p:grpSpPr>
        <p:sp>
          <p:nvSpPr>
            <p:cNvPr id="381510" name="Text Box 325">
              <a:extLst>
                <a:ext uri="{FF2B5EF4-FFF2-40B4-BE49-F238E27FC236}">
                  <a16:creationId xmlns:a16="http://schemas.microsoft.com/office/drawing/2014/main" id="{4801424B-E29B-80BE-3582-DE5CD8AC2C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11" name="Text Box 326">
              <a:extLst>
                <a:ext uri="{FF2B5EF4-FFF2-40B4-BE49-F238E27FC236}">
                  <a16:creationId xmlns:a16="http://schemas.microsoft.com/office/drawing/2014/main" id="{8BB6EA89-CA80-F3A6-BA21-EFA7D5A3E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12" name="Text Box 327">
              <a:extLst>
                <a:ext uri="{FF2B5EF4-FFF2-40B4-BE49-F238E27FC236}">
                  <a16:creationId xmlns:a16="http://schemas.microsoft.com/office/drawing/2014/main" id="{621FE958-CE49-68C4-037D-FC1B6BBB9B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13" name="Text Box 328">
              <a:extLst>
                <a:ext uri="{FF2B5EF4-FFF2-40B4-BE49-F238E27FC236}">
                  <a16:creationId xmlns:a16="http://schemas.microsoft.com/office/drawing/2014/main" id="{490704FF-4BB8-3AAB-4879-A0BA47BDC9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14" name="Text Box 329">
              <a:extLst>
                <a:ext uri="{FF2B5EF4-FFF2-40B4-BE49-F238E27FC236}">
                  <a16:creationId xmlns:a16="http://schemas.microsoft.com/office/drawing/2014/main" id="{CEE8171B-F1D6-74E0-E061-17AD8321E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15" name="Text Box 330">
              <a:extLst>
                <a:ext uri="{FF2B5EF4-FFF2-40B4-BE49-F238E27FC236}">
                  <a16:creationId xmlns:a16="http://schemas.microsoft.com/office/drawing/2014/main" id="{3DE9FFB2-76DD-8DEB-A6A1-4E0FF62E2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16" name="Text Box 331">
              <a:extLst>
                <a:ext uri="{FF2B5EF4-FFF2-40B4-BE49-F238E27FC236}">
                  <a16:creationId xmlns:a16="http://schemas.microsoft.com/office/drawing/2014/main" id="{8146FD3A-5D6B-355F-766B-A8C69C1BC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17" name="Text Box 332">
              <a:extLst>
                <a:ext uri="{FF2B5EF4-FFF2-40B4-BE49-F238E27FC236}">
                  <a16:creationId xmlns:a16="http://schemas.microsoft.com/office/drawing/2014/main" id="{D54BFACE-E12A-67FF-A868-C21F0CDB6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381518" name="Freeform 333">
            <a:extLst>
              <a:ext uri="{FF2B5EF4-FFF2-40B4-BE49-F238E27FC236}">
                <a16:creationId xmlns:a16="http://schemas.microsoft.com/office/drawing/2014/main" id="{016D3782-0646-2909-454D-8DDA48CDF8BD}"/>
              </a:ext>
            </a:extLst>
          </p:cNvPr>
          <p:cNvSpPr>
            <a:spLocks/>
          </p:cNvSpPr>
          <p:nvPr/>
        </p:nvSpPr>
        <p:spPr bwMode="auto">
          <a:xfrm>
            <a:off x="4192481" y="1922463"/>
            <a:ext cx="690562" cy="2411412"/>
          </a:xfrm>
          <a:custGeom>
            <a:avLst/>
            <a:gdLst>
              <a:gd name="T0" fmla="*/ 435 w 435"/>
              <a:gd name="T1" fmla="*/ 1512 h 1519"/>
              <a:gd name="T2" fmla="*/ 1 w 435"/>
              <a:gd name="T3" fmla="*/ 1519 h 1519"/>
              <a:gd name="T4" fmla="*/ 0 w 435"/>
              <a:gd name="T5" fmla="*/ 0 h 1519"/>
              <a:gd name="T6" fmla="*/ 310 w 435"/>
              <a:gd name="T7" fmla="*/ 11 h 1519"/>
              <a:gd name="T8" fmla="*/ 0 60000 65536"/>
              <a:gd name="T9" fmla="*/ 0 60000 65536"/>
              <a:gd name="T10" fmla="*/ 0 60000 65536"/>
              <a:gd name="T11" fmla="*/ 0 60000 65536"/>
              <a:gd name="T12" fmla="*/ 0 w 435"/>
              <a:gd name="T13" fmla="*/ 0 h 1519"/>
              <a:gd name="T14" fmla="*/ 435 w 435"/>
              <a:gd name="T15" fmla="*/ 1519 h 151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5" h="1519">
                <a:moveTo>
                  <a:pt x="435" y="1512"/>
                </a:moveTo>
                <a:lnTo>
                  <a:pt x="1" y="1519"/>
                </a:lnTo>
                <a:lnTo>
                  <a:pt x="0" y="0"/>
                </a:lnTo>
                <a:lnTo>
                  <a:pt x="310" y="11"/>
                </a:lnTo>
              </a:path>
            </a:pathLst>
          </a:cu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1519" name="Group 334">
            <a:extLst>
              <a:ext uri="{FF2B5EF4-FFF2-40B4-BE49-F238E27FC236}">
                <a16:creationId xmlns:a16="http://schemas.microsoft.com/office/drawing/2014/main" id="{84EE7770-DC2A-1D12-DF02-77FD121DE8E5}"/>
              </a:ext>
            </a:extLst>
          </p:cNvPr>
          <p:cNvGrpSpPr>
            <a:grpSpLocks/>
          </p:cNvGrpSpPr>
          <p:nvPr/>
        </p:nvGrpSpPr>
        <p:grpSpPr bwMode="auto">
          <a:xfrm>
            <a:off x="5549793" y="914400"/>
            <a:ext cx="1828800" cy="1217613"/>
            <a:chOff x="1700" y="576"/>
            <a:chExt cx="1152" cy="767"/>
          </a:xfrm>
        </p:grpSpPr>
        <p:grpSp>
          <p:nvGrpSpPr>
            <p:cNvPr id="381520" name="Group 335">
              <a:extLst>
                <a:ext uri="{FF2B5EF4-FFF2-40B4-BE49-F238E27FC236}">
                  <a16:creationId xmlns:a16="http://schemas.microsoft.com/office/drawing/2014/main" id="{677BAE56-A9B5-9B02-AC55-02ADDEA23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576"/>
              <a:ext cx="1152" cy="96"/>
              <a:chOff x="1015" y="2958"/>
              <a:chExt cx="1152" cy="96"/>
            </a:xfrm>
          </p:grpSpPr>
          <p:sp>
            <p:nvSpPr>
              <p:cNvPr id="381584" name="Text Box 336">
                <a:extLst>
                  <a:ext uri="{FF2B5EF4-FFF2-40B4-BE49-F238E27FC236}">
                    <a16:creationId xmlns:a16="http://schemas.microsoft.com/office/drawing/2014/main" id="{8A4DBA44-F831-379A-9E26-9836FFE50C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85" name="Text Box 337">
                <a:extLst>
                  <a:ext uri="{FF2B5EF4-FFF2-40B4-BE49-F238E27FC236}">
                    <a16:creationId xmlns:a16="http://schemas.microsoft.com/office/drawing/2014/main" id="{71608254-75A1-7F5A-B87E-7A5D7E4412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86" name="Text Box 338">
                <a:extLst>
                  <a:ext uri="{FF2B5EF4-FFF2-40B4-BE49-F238E27FC236}">
                    <a16:creationId xmlns:a16="http://schemas.microsoft.com/office/drawing/2014/main" id="{252A8073-2A13-A00A-0B56-5FA8776A3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87" name="Text Box 339">
                <a:extLst>
                  <a:ext uri="{FF2B5EF4-FFF2-40B4-BE49-F238E27FC236}">
                    <a16:creationId xmlns:a16="http://schemas.microsoft.com/office/drawing/2014/main" id="{AD98BB11-C6F6-F72A-B65D-43AF1C1B9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8" name="Text Box 340">
                <a:extLst>
                  <a:ext uri="{FF2B5EF4-FFF2-40B4-BE49-F238E27FC236}">
                    <a16:creationId xmlns:a16="http://schemas.microsoft.com/office/drawing/2014/main" id="{9F75DA3E-2CC7-B0A5-D341-5221C734B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9" name="Text Box 341">
                <a:extLst>
                  <a:ext uri="{FF2B5EF4-FFF2-40B4-BE49-F238E27FC236}">
                    <a16:creationId xmlns:a16="http://schemas.microsoft.com/office/drawing/2014/main" id="{0F3F841B-3C04-0173-86E1-8FEC511895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90" name="Text Box 342">
                <a:extLst>
                  <a:ext uri="{FF2B5EF4-FFF2-40B4-BE49-F238E27FC236}">
                    <a16:creationId xmlns:a16="http://schemas.microsoft.com/office/drawing/2014/main" id="{AAC44874-FB36-323A-3F4B-03C291E71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91" name="Text Box 343">
                <a:extLst>
                  <a:ext uri="{FF2B5EF4-FFF2-40B4-BE49-F238E27FC236}">
                    <a16:creationId xmlns:a16="http://schemas.microsoft.com/office/drawing/2014/main" id="{AEFC72B1-834A-48DC-64F2-CCE47E8DA6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1521" name="Group 344">
              <a:extLst>
                <a:ext uri="{FF2B5EF4-FFF2-40B4-BE49-F238E27FC236}">
                  <a16:creationId xmlns:a16="http://schemas.microsoft.com/office/drawing/2014/main" id="{1789199F-7B91-92F9-00A7-1EBCE93017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672"/>
              <a:ext cx="1152" cy="96"/>
              <a:chOff x="1015" y="2958"/>
              <a:chExt cx="1152" cy="96"/>
            </a:xfrm>
          </p:grpSpPr>
          <p:sp>
            <p:nvSpPr>
              <p:cNvPr id="381576" name="Text Box 345">
                <a:extLst>
                  <a:ext uri="{FF2B5EF4-FFF2-40B4-BE49-F238E27FC236}">
                    <a16:creationId xmlns:a16="http://schemas.microsoft.com/office/drawing/2014/main" id="{5509FD1F-3AA6-46C8-3B8B-A8DDA01632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77" name="Text Box 346">
                <a:extLst>
                  <a:ext uri="{FF2B5EF4-FFF2-40B4-BE49-F238E27FC236}">
                    <a16:creationId xmlns:a16="http://schemas.microsoft.com/office/drawing/2014/main" id="{0846EF81-DD5C-FE5A-DFE0-3DA7D95711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78" name="Text Box 347">
                <a:extLst>
                  <a:ext uri="{FF2B5EF4-FFF2-40B4-BE49-F238E27FC236}">
                    <a16:creationId xmlns:a16="http://schemas.microsoft.com/office/drawing/2014/main" id="{B6A07B2A-F1F3-3FA2-3FEA-2F64490DED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79" name="Text Box 348">
                <a:extLst>
                  <a:ext uri="{FF2B5EF4-FFF2-40B4-BE49-F238E27FC236}">
                    <a16:creationId xmlns:a16="http://schemas.microsoft.com/office/drawing/2014/main" id="{A8C4D932-3A30-E28F-F253-11C0E25B0A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0" name="Text Box 349">
                <a:extLst>
                  <a:ext uri="{FF2B5EF4-FFF2-40B4-BE49-F238E27FC236}">
                    <a16:creationId xmlns:a16="http://schemas.microsoft.com/office/drawing/2014/main" id="{C0706A09-1C37-F027-34D8-1F51377953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1" name="Text Box 350">
                <a:extLst>
                  <a:ext uri="{FF2B5EF4-FFF2-40B4-BE49-F238E27FC236}">
                    <a16:creationId xmlns:a16="http://schemas.microsoft.com/office/drawing/2014/main" id="{CD47711A-5F5B-F2BE-F423-22C8BB0EAA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2" name="Text Box 351">
                <a:extLst>
                  <a:ext uri="{FF2B5EF4-FFF2-40B4-BE49-F238E27FC236}">
                    <a16:creationId xmlns:a16="http://schemas.microsoft.com/office/drawing/2014/main" id="{970946C1-9164-FCBD-3AFA-BF1D3A4457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83" name="Text Box 352">
                <a:extLst>
                  <a:ext uri="{FF2B5EF4-FFF2-40B4-BE49-F238E27FC236}">
                    <a16:creationId xmlns:a16="http://schemas.microsoft.com/office/drawing/2014/main" id="{81233DA2-9FD7-3DDC-B53C-F2F3614E6E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1522" name="Group 353">
              <a:extLst>
                <a:ext uri="{FF2B5EF4-FFF2-40B4-BE49-F238E27FC236}">
                  <a16:creationId xmlns:a16="http://schemas.microsoft.com/office/drawing/2014/main" id="{C8232CC4-DF1A-67D2-F12A-B6090CD075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768"/>
              <a:ext cx="1152" cy="96"/>
              <a:chOff x="1015" y="2958"/>
              <a:chExt cx="1152" cy="96"/>
            </a:xfrm>
          </p:grpSpPr>
          <p:sp>
            <p:nvSpPr>
              <p:cNvPr id="381568" name="Text Box 354">
                <a:extLst>
                  <a:ext uri="{FF2B5EF4-FFF2-40B4-BE49-F238E27FC236}">
                    <a16:creationId xmlns:a16="http://schemas.microsoft.com/office/drawing/2014/main" id="{193B323B-8538-294E-920D-B167617F0F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9" name="Text Box 355">
                <a:extLst>
                  <a:ext uri="{FF2B5EF4-FFF2-40B4-BE49-F238E27FC236}">
                    <a16:creationId xmlns:a16="http://schemas.microsoft.com/office/drawing/2014/main" id="{EBB72ABB-6110-3963-3B21-DFF112F9D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70" name="Text Box 356">
                <a:extLst>
                  <a:ext uri="{FF2B5EF4-FFF2-40B4-BE49-F238E27FC236}">
                    <a16:creationId xmlns:a16="http://schemas.microsoft.com/office/drawing/2014/main" id="{F1187A13-7F00-7C2D-B064-B6999D8993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71" name="Text Box 357">
                <a:extLst>
                  <a:ext uri="{FF2B5EF4-FFF2-40B4-BE49-F238E27FC236}">
                    <a16:creationId xmlns:a16="http://schemas.microsoft.com/office/drawing/2014/main" id="{4C04BBBA-051C-D8B4-DB98-2F40FFF00F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72" name="Text Box 358">
                <a:extLst>
                  <a:ext uri="{FF2B5EF4-FFF2-40B4-BE49-F238E27FC236}">
                    <a16:creationId xmlns:a16="http://schemas.microsoft.com/office/drawing/2014/main" id="{B54E471C-7054-6AD1-F569-34C97B0EE7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73" name="Text Box 359">
                <a:extLst>
                  <a:ext uri="{FF2B5EF4-FFF2-40B4-BE49-F238E27FC236}">
                    <a16:creationId xmlns:a16="http://schemas.microsoft.com/office/drawing/2014/main" id="{AC484838-E6B2-9CC2-8B44-4FD17EAA44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74" name="Text Box 360">
                <a:extLst>
                  <a:ext uri="{FF2B5EF4-FFF2-40B4-BE49-F238E27FC236}">
                    <a16:creationId xmlns:a16="http://schemas.microsoft.com/office/drawing/2014/main" id="{F2B5519C-9D9D-BE0D-1222-762AEB3484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75" name="Text Box 361">
                <a:extLst>
                  <a:ext uri="{FF2B5EF4-FFF2-40B4-BE49-F238E27FC236}">
                    <a16:creationId xmlns:a16="http://schemas.microsoft.com/office/drawing/2014/main" id="{A2BF494E-59F9-5B6D-3576-5BF6960049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1523" name="Group 362">
              <a:extLst>
                <a:ext uri="{FF2B5EF4-FFF2-40B4-BE49-F238E27FC236}">
                  <a16:creationId xmlns:a16="http://schemas.microsoft.com/office/drawing/2014/main" id="{C6AC0B23-7185-F45C-543A-28F8DDD04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864"/>
              <a:ext cx="1152" cy="96"/>
              <a:chOff x="1015" y="2958"/>
              <a:chExt cx="1152" cy="96"/>
            </a:xfrm>
          </p:grpSpPr>
          <p:sp>
            <p:nvSpPr>
              <p:cNvPr id="381560" name="Text Box 363">
                <a:extLst>
                  <a:ext uri="{FF2B5EF4-FFF2-40B4-BE49-F238E27FC236}">
                    <a16:creationId xmlns:a16="http://schemas.microsoft.com/office/drawing/2014/main" id="{A1C805FF-F1F2-AB41-E259-1FA873500C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61" name="Text Box 364">
                <a:extLst>
                  <a:ext uri="{FF2B5EF4-FFF2-40B4-BE49-F238E27FC236}">
                    <a16:creationId xmlns:a16="http://schemas.microsoft.com/office/drawing/2014/main" id="{E08A3F8C-0879-A027-E194-70DC31BEB1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2" name="Text Box 365">
                <a:extLst>
                  <a:ext uri="{FF2B5EF4-FFF2-40B4-BE49-F238E27FC236}">
                    <a16:creationId xmlns:a16="http://schemas.microsoft.com/office/drawing/2014/main" id="{6E4847E4-C11C-568F-4DA1-28FE18DCC3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3" name="Text Box 366">
                <a:extLst>
                  <a:ext uri="{FF2B5EF4-FFF2-40B4-BE49-F238E27FC236}">
                    <a16:creationId xmlns:a16="http://schemas.microsoft.com/office/drawing/2014/main" id="{CA2622E0-C3BC-7B49-81DE-DDD54781B3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4" name="Text Box 367">
                <a:extLst>
                  <a:ext uri="{FF2B5EF4-FFF2-40B4-BE49-F238E27FC236}">
                    <a16:creationId xmlns:a16="http://schemas.microsoft.com/office/drawing/2014/main" id="{248A4A8D-DA23-580C-E023-902B144C0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5" name="Text Box 368">
                <a:extLst>
                  <a:ext uri="{FF2B5EF4-FFF2-40B4-BE49-F238E27FC236}">
                    <a16:creationId xmlns:a16="http://schemas.microsoft.com/office/drawing/2014/main" id="{E4561742-8877-5173-2D33-82253F006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66" name="Text Box 369">
                <a:extLst>
                  <a:ext uri="{FF2B5EF4-FFF2-40B4-BE49-F238E27FC236}">
                    <a16:creationId xmlns:a16="http://schemas.microsoft.com/office/drawing/2014/main" id="{5C4BBDE5-9223-EB5B-BBD6-CEA3835E3D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67" name="Text Box 370">
                <a:extLst>
                  <a:ext uri="{FF2B5EF4-FFF2-40B4-BE49-F238E27FC236}">
                    <a16:creationId xmlns:a16="http://schemas.microsoft.com/office/drawing/2014/main" id="{084D11AE-C8CE-3422-67EE-2D38A1F8B0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1524" name="Group 371">
              <a:extLst>
                <a:ext uri="{FF2B5EF4-FFF2-40B4-BE49-F238E27FC236}">
                  <a16:creationId xmlns:a16="http://schemas.microsoft.com/office/drawing/2014/main" id="{C289A1F2-D2B2-FFEA-055E-B3FC50D48D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960"/>
              <a:ext cx="1152" cy="96"/>
              <a:chOff x="1015" y="2958"/>
              <a:chExt cx="1152" cy="96"/>
            </a:xfrm>
          </p:grpSpPr>
          <p:sp>
            <p:nvSpPr>
              <p:cNvPr id="381552" name="Text Box 372">
                <a:extLst>
                  <a:ext uri="{FF2B5EF4-FFF2-40B4-BE49-F238E27FC236}">
                    <a16:creationId xmlns:a16="http://schemas.microsoft.com/office/drawing/2014/main" id="{A29A1972-64A7-C907-CF9C-890F39C138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53" name="Text Box 373">
                <a:extLst>
                  <a:ext uri="{FF2B5EF4-FFF2-40B4-BE49-F238E27FC236}">
                    <a16:creationId xmlns:a16="http://schemas.microsoft.com/office/drawing/2014/main" id="{8B193B07-EED7-8C0C-F486-20DB95E9D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54" name="Text Box 374">
                <a:extLst>
                  <a:ext uri="{FF2B5EF4-FFF2-40B4-BE49-F238E27FC236}">
                    <a16:creationId xmlns:a16="http://schemas.microsoft.com/office/drawing/2014/main" id="{87BAE79C-F9A2-997D-F238-353988DC1C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55" name="Text Box 375">
                <a:extLst>
                  <a:ext uri="{FF2B5EF4-FFF2-40B4-BE49-F238E27FC236}">
                    <a16:creationId xmlns:a16="http://schemas.microsoft.com/office/drawing/2014/main" id="{72526D73-2C39-9037-D0D3-E462888528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56" name="Text Box 376">
                <a:extLst>
                  <a:ext uri="{FF2B5EF4-FFF2-40B4-BE49-F238E27FC236}">
                    <a16:creationId xmlns:a16="http://schemas.microsoft.com/office/drawing/2014/main" id="{F2D7E772-9CC9-BA2F-7643-2EFF668EF8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57" name="Text Box 377">
                <a:extLst>
                  <a:ext uri="{FF2B5EF4-FFF2-40B4-BE49-F238E27FC236}">
                    <a16:creationId xmlns:a16="http://schemas.microsoft.com/office/drawing/2014/main" id="{0430C8DB-5EDE-C026-0328-020D56C075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58" name="Text Box 378">
                <a:extLst>
                  <a:ext uri="{FF2B5EF4-FFF2-40B4-BE49-F238E27FC236}">
                    <a16:creationId xmlns:a16="http://schemas.microsoft.com/office/drawing/2014/main" id="{C8606CC9-8D86-84D3-8C96-29AFA5B05E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59" name="Text Box 379">
                <a:extLst>
                  <a:ext uri="{FF2B5EF4-FFF2-40B4-BE49-F238E27FC236}">
                    <a16:creationId xmlns:a16="http://schemas.microsoft.com/office/drawing/2014/main" id="{4C664FD4-2B7D-ABBD-9AB8-E91C2A29D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</p:grpSp>
        <p:grpSp>
          <p:nvGrpSpPr>
            <p:cNvPr id="381525" name="Group 380">
              <a:extLst>
                <a:ext uri="{FF2B5EF4-FFF2-40B4-BE49-F238E27FC236}">
                  <a16:creationId xmlns:a16="http://schemas.microsoft.com/office/drawing/2014/main" id="{A0213E05-D310-CA71-3792-4754E1E3BC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056"/>
              <a:ext cx="1152" cy="96"/>
              <a:chOff x="1015" y="2958"/>
              <a:chExt cx="1152" cy="96"/>
            </a:xfrm>
          </p:grpSpPr>
          <p:sp>
            <p:nvSpPr>
              <p:cNvPr id="381544" name="Text Box 381">
                <a:extLst>
                  <a:ext uri="{FF2B5EF4-FFF2-40B4-BE49-F238E27FC236}">
                    <a16:creationId xmlns:a16="http://schemas.microsoft.com/office/drawing/2014/main" id="{FF4820D2-6D47-859D-57BD-A686E16F7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5" name="Text Box 382">
                <a:extLst>
                  <a:ext uri="{FF2B5EF4-FFF2-40B4-BE49-F238E27FC236}">
                    <a16:creationId xmlns:a16="http://schemas.microsoft.com/office/drawing/2014/main" id="{04C6DAEA-44F2-5736-4DB8-AB4816259F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46" name="Text Box 383">
                <a:extLst>
                  <a:ext uri="{FF2B5EF4-FFF2-40B4-BE49-F238E27FC236}">
                    <a16:creationId xmlns:a16="http://schemas.microsoft.com/office/drawing/2014/main" id="{F50E1B7F-45E4-5507-864F-829924C4CC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7" name="Text Box 384">
                <a:extLst>
                  <a:ext uri="{FF2B5EF4-FFF2-40B4-BE49-F238E27FC236}">
                    <a16:creationId xmlns:a16="http://schemas.microsoft.com/office/drawing/2014/main" id="{60CBDC53-E8AF-BB8C-EA5B-013AD6B304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48" name="Text Box 385">
                <a:extLst>
                  <a:ext uri="{FF2B5EF4-FFF2-40B4-BE49-F238E27FC236}">
                    <a16:creationId xmlns:a16="http://schemas.microsoft.com/office/drawing/2014/main" id="{34BD9E9A-ED9A-A426-8B52-610F6BCD5C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49" name="Text Box 386">
                <a:extLst>
                  <a:ext uri="{FF2B5EF4-FFF2-40B4-BE49-F238E27FC236}">
                    <a16:creationId xmlns:a16="http://schemas.microsoft.com/office/drawing/2014/main" id="{1CE36F95-DB54-CC5E-999F-DE708F7444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50" name="Text Box 387">
                <a:extLst>
                  <a:ext uri="{FF2B5EF4-FFF2-40B4-BE49-F238E27FC236}">
                    <a16:creationId xmlns:a16="http://schemas.microsoft.com/office/drawing/2014/main" id="{57160D4F-2061-256B-EDCF-63E1A1EEF5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51" name="Text Box 388">
                <a:extLst>
                  <a:ext uri="{FF2B5EF4-FFF2-40B4-BE49-F238E27FC236}">
                    <a16:creationId xmlns:a16="http://schemas.microsoft.com/office/drawing/2014/main" id="{2DC39EFA-0BA6-B528-E383-765D2D3010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1526" name="Group 389">
              <a:extLst>
                <a:ext uri="{FF2B5EF4-FFF2-40B4-BE49-F238E27FC236}">
                  <a16:creationId xmlns:a16="http://schemas.microsoft.com/office/drawing/2014/main" id="{F15D22F4-8519-5B68-6486-D008527981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152"/>
              <a:ext cx="1152" cy="96"/>
              <a:chOff x="1015" y="2958"/>
              <a:chExt cx="1152" cy="96"/>
            </a:xfrm>
          </p:grpSpPr>
          <p:sp>
            <p:nvSpPr>
              <p:cNvPr id="381536" name="Text Box 390">
                <a:extLst>
                  <a:ext uri="{FF2B5EF4-FFF2-40B4-BE49-F238E27FC236}">
                    <a16:creationId xmlns:a16="http://schemas.microsoft.com/office/drawing/2014/main" id="{7753D1DE-8890-FC17-0DE0-2F02DFAF2A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37" name="Text Box 391">
                <a:extLst>
                  <a:ext uri="{FF2B5EF4-FFF2-40B4-BE49-F238E27FC236}">
                    <a16:creationId xmlns:a16="http://schemas.microsoft.com/office/drawing/2014/main" id="{8D1E44E9-6769-9088-EE5E-ED7AC1FF3CF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8" name="Text Box 392">
                <a:extLst>
                  <a:ext uri="{FF2B5EF4-FFF2-40B4-BE49-F238E27FC236}">
                    <a16:creationId xmlns:a16="http://schemas.microsoft.com/office/drawing/2014/main" id="{AA7E6980-90A3-F6FD-8521-2917266BC1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9" name="Text Box 393">
                <a:extLst>
                  <a:ext uri="{FF2B5EF4-FFF2-40B4-BE49-F238E27FC236}">
                    <a16:creationId xmlns:a16="http://schemas.microsoft.com/office/drawing/2014/main" id="{024B72A5-A58A-35E1-5D3C-C5491DADB0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0" name="Text Box 394">
                <a:extLst>
                  <a:ext uri="{FF2B5EF4-FFF2-40B4-BE49-F238E27FC236}">
                    <a16:creationId xmlns:a16="http://schemas.microsoft.com/office/drawing/2014/main" id="{E77DB7CE-0428-A2C8-5175-273D4AD261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1" name="Text Box 395">
                <a:extLst>
                  <a:ext uri="{FF2B5EF4-FFF2-40B4-BE49-F238E27FC236}">
                    <a16:creationId xmlns:a16="http://schemas.microsoft.com/office/drawing/2014/main" id="{7E3AB1E9-2595-4946-17FA-A7DFE8724F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2" name="Text Box 396">
                <a:extLst>
                  <a:ext uri="{FF2B5EF4-FFF2-40B4-BE49-F238E27FC236}">
                    <a16:creationId xmlns:a16="http://schemas.microsoft.com/office/drawing/2014/main" id="{1CBE6C29-1F08-4BF6-2984-1FCA9C5809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43" name="Text Box 397">
                <a:extLst>
                  <a:ext uri="{FF2B5EF4-FFF2-40B4-BE49-F238E27FC236}">
                    <a16:creationId xmlns:a16="http://schemas.microsoft.com/office/drawing/2014/main" id="{0C86A44F-DA58-FB73-430E-AA20493F3D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  <p:grpSp>
          <p:nvGrpSpPr>
            <p:cNvPr id="381527" name="Group 398">
              <a:extLst>
                <a:ext uri="{FF2B5EF4-FFF2-40B4-BE49-F238E27FC236}">
                  <a16:creationId xmlns:a16="http://schemas.microsoft.com/office/drawing/2014/main" id="{7D7E523B-AE3C-E828-021A-51726ECFEA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" y="1247"/>
              <a:ext cx="1152" cy="96"/>
              <a:chOff x="1015" y="2958"/>
              <a:chExt cx="1152" cy="96"/>
            </a:xfrm>
          </p:grpSpPr>
          <p:sp>
            <p:nvSpPr>
              <p:cNvPr id="381528" name="Text Box 399">
                <a:extLst>
                  <a:ext uri="{FF2B5EF4-FFF2-40B4-BE49-F238E27FC236}">
                    <a16:creationId xmlns:a16="http://schemas.microsoft.com/office/drawing/2014/main" id="{33E3AD20-689B-20E5-76D4-9563948380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29" name="Text Box 400">
                <a:extLst>
                  <a:ext uri="{FF2B5EF4-FFF2-40B4-BE49-F238E27FC236}">
                    <a16:creationId xmlns:a16="http://schemas.microsoft.com/office/drawing/2014/main" id="{8ED15614-9BFC-6164-8F71-1986C50FF5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381530" name="Text Box 401">
                <a:extLst>
                  <a:ext uri="{FF2B5EF4-FFF2-40B4-BE49-F238E27FC236}">
                    <a16:creationId xmlns:a16="http://schemas.microsoft.com/office/drawing/2014/main" id="{0546F1A4-75DC-AB99-8AB1-F10D45ECCC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1" name="Text Box 402">
                <a:extLst>
                  <a:ext uri="{FF2B5EF4-FFF2-40B4-BE49-F238E27FC236}">
                    <a16:creationId xmlns:a16="http://schemas.microsoft.com/office/drawing/2014/main" id="{831012DC-5818-6B5B-C47B-EA7D0025F6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2" name="Text Box 403">
                <a:extLst>
                  <a:ext uri="{FF2B5EF4-FFF2-40B4-BE49-F238E27FC236}">
                    <a16:creationId xmlns:a16="http://schemas.microsoft.com/office/drawing/2014/main" id="{38282018-371A-6792-FBC2-F1EEF62B86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91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3" name="Text Box 404">
                <a:extLst>
                  <a:ext uri="{FF2B5EF4-FFF2-40B4-BE49-F238E27FC236}">
                    <a16:creationId xmlns:a16="http://schemas.microsoft.com/office/drawing/2014/main" id="{DE7BD750-B3FD-E333-6FED-7849516C4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35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4" name="Text Box 405">
                <a:extLst>
                  <a:ext uri="{FF2B5EF4-FFF2-40B4-BE49-F238E27FC236}">
                    <a16:creationId xmlns:a16="http://schemas.microsoft.com/office/drawing/2014/main" id="{00F2041D-736A-21F7-819F-DB2F1CC327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9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381535" name="Text Box 406">
                <a:extLst>
                  <a:ext uri="{FF2B5EF4-FFF2-40B4-BE49-F238E27FC236}">
                    <a16:creationId xmlns:a16="http://schemas.microsoft.com/office/drawing/2014/main" id="{5D10ECCE-ED4E-4093-91EE-B635AB6FE8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3" y="2958"/>
                <a:ext cx="144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/>
              <a:lstStyle>
                <a:lvl1pPr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panose="05000000000000000000" pitchFamily="2" charset="2"/>
                  <a:buChar char="•"/>
                  <a:defRPr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300" b="1">
                    <a:solidFill>
                      <a:srgbClr val="008000"/>
                    </a:solidFill>
                    <a:latin typeface="Courier New" panose="02070309020205020404" pitchFamily="49" charset="0"/>
                  </a:rPr>
                  <a:t>1</a:t>
                </a:r>
              </a:p>
            </p:txBody>
          </p:sp>
        </p:grpSp>
      </p:grpSp>
      <p:sp>
        <p:nvSpPr>
          <p:cNvPr id="381592" name="Freeform 407">
            <a:extLst>
              <a:ext uri="{FF2B5EF4-FFF2-40B4-BE49-F238E27FC236}">
                <a16:creationId xmlns:a16="http://schemas.microsoft.com/office/drawing/2014/main" id="{EEC7E7CC-14BD-C031-6438-D06D85495295}"/>
              </a:ext>
            </a:extLst>
          </p:cNvPr>
          <p:cNvSpPr>
            <a:spLocks/>
          </p:cNvSpPr>
          <p:nvPr/>
        </p:nvSpPr>
        <p:spPr bwMode="auto">
          <a:xfrm>
            <a:off x="3916256" y="1611313"/>
            <a:ext cx="976312" cy="3810000"/>
          </a:xfrm>
          <a:custGeom>
            <a:avLst/>
            <a:gdLst>
              <a:gd name="T0" fmla="*/ 683 w 683"/>
              <a:gd name="T1" fmla="*/ 2640 h 2647"/>
              <a:gd name="T2" fmla="*/ 2 w 683"/>
              <a:gd name="T3" fmla="*/ 2647 h 2647"/>
              <a:gd name="T4" fmla="*/ 0 w 683"/>
              <a:gd name="T5" fmla="*/ 4 h 2647"/>
              <a:gd name="T6" fmla="*/ 428 w 683"/>
              <a:gd name="T7" fmla="*/ 0 h 2647"/>
              <a:gd name="T8" fmla="*/ 0 60000 65536"/>
              <a:gd name="T9" fmla="*/ 0 60000 65536"/>
              <a:gd name="T10" fmla="*/ 0 60000 65536"/>
              <a:gd name="T11" fmla="*/ 0 60000 65536"/>
              <a:gd name="T12" fmla="*/ 0 w 683"/>
              <a:gd name="T13" fmla="*/ 0 h 2647"/>
              <a:gd name="T14" fmla="*/ 683 w 683"/>
              <a:gd name="T15" fmla="*/ 2647 h 26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" h="2647">
                <a:moveTo>
                  <a:pt x="683" y="2640"/>
                </a:moveTo>
                <a:lnTo>
                  <a:pt x="2" y="2647"/>
                </a:lnTo>
                <a:lnTo>
                  <a:pt x="0" y="4"/>
                </a:lnTo>
                <a:lnTo>
                  <a:pt x="428" y="0"/>
                </a:lnTo>
              </a:path>
            </a:pathLst>
          </a:custGeom>
          <a:noFill/>
          <a:ln w="381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81593" name="Group 408">
            <a:extLst>
              <a:ext uri="{FF2B5EF4-FFF2-40B4-BE49-F238E27FC236}">
                <a16:creationId xmlns:a16="http://schemas.microsoft.com/office/drawing/2014/main" id="{6A7A0209-013D-58CD-A3FD-F4F03CAF414F}"/>
              </a:ext>
            </a:extLst>
          </p:cNvPr>
          <p:cNvGrpSpPr>
            <a:grpSpLocks/>
          </p:cNvGrpSpPr>
          <p:nvPr/>
        </p:nvGrpSpPr>
        <p:grpSpPr bwMode="auto">
          <a:xfrm>
            <a:off x="7294456" y="5003800"/>
            <a:ext cx="1827212" cy="152400"/>
            <a:chOff x="2802" y="2676"/>
            <a:chExt cx="1151" cy="96"/>
          </a:xfrm>
        </p:grpSpPr>
        <p:sp>
          <p:nvSpPr>
            <p:cNvPr id="381594" name="Text Box 409">
              <a:extLst>
                <a:ext uri="{FF2B5EF4-FFF2-40B4-BE49-F238E27FC236}">
                  <a16:creationId xmlns:a16="http://schemas.microsoft.com/office/drawing/2014/main" id="{5777FE51-A824-F7A4-2234-E8AFCC777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95" name="Text Box 410">
              <a:extLst>
                <a:ext uri="{FF2B5EF4-FFF2-40B4-BE49-F238E27FC236}">
                  <a16:creationId xmlns:a16="http://schemas.microsoft.com/office/drawing/2014/main" id="{11AF0968-6980-5724-B061-D6A4738936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6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96" name="Text Box 411">
              <a:extLst>
                <a:ext uri="{FF2B5EF4-FFF2-40B4-BE49-F238E27FC236}">
                  <a16:creationId xmlns:a16="http://schemas.microsoft.com/office/drawing/2014/main" id="{4F0C63A2-B3FA-5707-ECF1-9557037FD0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97" name="Text Box 412">
              <a:extLst>
                <a:ext uri="{FF2B5EF4-FFF2-40B4-BE49-F238E27FC236}">
                  <a16:creationId xmlns:a16="http://schemas.microsoft.com/office/drawing/2014/main" id="{4567CA99-AC37-3E72-3EFE-80EBA560EE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4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598" name="Text Box 413">
              <a:extLst>
                <a:ext uri="{FF2B5EF4-FFF2-40B4-BE49-F238E27FC236}">
                  <a16:creationId xmlns:a16="http://schemas.microsoft.com/office/drawing/2014/main" id="{A4F24E40-B7A3-98AF-6899-0FB13E9313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599" name="Text Box 414">
              <a:extLst>
                <a:ext uri="{FF2B5EF4-FFF2-40B4-BE49-F238E27FC236}">
                  <a16:creationId xmlns:a16="http://schemas.microsoft.com/office/drawing/2014/main" id="{DED9501D-A5A7-903F-C609-367DBC59C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  <p:sp>
          <p:nvSpPr>
            <p:cNvPr id="381600" name="Text Box 415">
              <a:extLst>
                <a:ext uri="{FF2B5EF4-FFF2-40B4-BE49-F238E27FC236}">
                  <a16:creationId xmlns:a16="http://schemas.microsoft.com/office/drawing/2014/main" id="{FFF1E0E0-CF22-0272-7B9A-B6A779195C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3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1</a:t>
              </a:r>
            </a:p>
          </p:txBody>
        </p:sp>
        <p:sp>
          <p:nvSpPr>
            <p:cNvPr id="381601" name="Text Box 416">
              <a:extLst>
                <a:ext uri="{FF2B5EF4-FFF2-40B4-BE49-F238E27FC236}">
                  <a16:creationId xmlns:a16="http://schemas.microsoft.com/office/drawing/2014/main" id="{8E455FBD-AB33-979E-4D9A-1114AC0A8C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9" y="2676"/>
              <a:ext cx="1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/>
            <a:lstStyle>
              <a:lvl1pPr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Font typeface="Wingdings" panose="05000000000000000000" pitchFamily="2" charset="2"/>
                <a:buChar char="•"/>
                <a:defRPr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300" b="1">
                  <a:solidFill>
                    <a:srgbClr val="008000"/>
                  </a:solidFill>
                  <a:latin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381602" name="Rectangle 417">
            <a:extLst>
              <a:ext uri="{FF2B5EF4-FFF2-40B4-BE49-F238E27FC236}">
                <a16:creationId xmlns:a16="http://schemas.microsoft.com/office/drawing/2014/main" id="{36B4ECDC-1101-8B2B-C125-88B62F656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644" y="249238"/>
            <a:ext cx="3611562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SzTx/>
              <a:buFontTx/>
              <a:buNone/>
            </a:pPr>
            <a:r>
              <a:rPr lang="es-ES_tradnl" altLang="es-ES" sz="2000" b="1" dirty="0">
                <a:solidFill>
                  <a:srgbClr val="0000FF"/>
                </a:solidFill>
              </a:rPr>
              <a:t>Ejecución: 3ª instrucción</a:t>
            </a:r>
          </a:p>
        </p:txBody>
      </p:sp>
    </p:spTree>
    <p:extLst>
      <p:ext uri="{BB962C8B-B14F-4D97-AF65-F5344CB8AC3E}">
        <p14:creationId xmlns:p14="http://schemas.microsoft.com/office/powerpoint/2010/main" val="1664467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8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38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8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81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81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81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381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8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38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8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8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38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38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8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381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381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0" dur="500"/>
                                        <p:tgtEl>
                                          <p:spTgt spid="38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381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38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8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480" grpId="0" animBg="1"/>
      <p:bldP spid="381480" grpId="1" animBg="1"/>
      <p:bldP spid="381480" grpId="2" animBg="1"/>
      <p:bldP spid="381480" grpId="3" animBg="1"/>
      <p:bldP spid="381490" grpId="0" animBg="1"/>
      <p:bldP spid="381490" grpId="1" animBg="1"/>
      <p:bldP spid="381490" grpId="2" animBg="1"/>
      <p:bldP spid="381490" grpId="3" animBg="1"/>
      <p:bldP spid="381491" grpId="0" autoUpdateAnimBg="0"/>
      <p:bldP spid="381492" grpId="0" animBg="1"/>
      <p:bldP spid="381492" grpId="1" animBg="1"/>
      <p:bldP spid="381508" grpId="0" animBg="1"/>
      <p:bldP spid="381508" grpId="1" animBg="1"/>
      <p:bldP spid="381518" grpId="0" animBg="1"/>
      <p:bldP spid="381518" grpId="1" animBg="1"/>
      <p:bldP spid="381518" grpId="2" animBg="1"/>
      <p:bldP spid="381518" grpId="3" animBg="1"/>
      <p:bldP spid="381592" grpId="0" animBg="1"/>
      <p:bldP spid="381592" grpId="1" animBg="1"/>
      <p:bldP spid="381592" grpId="2" animBg="1"/>
      <p:bldP spid="381592" grpId="3" animBg="1"/>
      <p:bldP spid="3816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r>
              <a:rPr lang="es-ES" dirty="0"/>
              <a:t>Las unidades de E/S </a:t>
            </a:r>
            <a:r>
              <a:rPr lang="en-US" dirty="0" err="1"/>
              <a:t>incluyen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 err="1"/>
              <a:t>Interfaz</a:t>
            </a:r>
            <a:r>
              <a:rPr lang="en-US" dirty="0"/>
              <a:t> con el </a:t>
            </a:r>
            <a:r>
              <a:rPr lang="en-US" dirty="0" err="1"/>
              <a:t>usuario</a:t>
            </a:r>
            <a:endParaRPr lang="en-US" dirty="0"/>
          </a:p>
          <a:p>
            <a:pPr lvl="2"/>
            <a:r>
              <a:rPr lang="en-US" dirty="0"/>
              <a:t>monitor, </a:t>
            </a:r>
            <a:r>
              <a:rPr lang="en-US" dirty="0" err="1"/>
              <a:t>teclado</a:t>
            </a:r>
            <a:r>
              <a:rPr lang="en-US" dirty="0"/>
              <a:t>, </a:t>
            </a:r>
            <a:r>
              <a:rPr lang="en-US" dirty="0" err="1"/>
              <a:t>ratón</a:t>
            </a:r>
            <a:r>
              <a:rPr lang="en-US" dirty="0"/>
              <a:t>,…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externo</a:t>
            </a:r>
            <a:endParaRPr lang="en-US" dirty="0"/>
          </a:p>
          <a:p>
            <a:pPr lvl="2"/>
            <a:r>
              <a:rPr lang="en-US" dirty="0"/>
              <a:t>Disco </a:t>
            </a:r>
            <a:r>
              <a:rPr lang="en-US" dirty="0" err="1"/>
              <a:t>Duro</a:t>
            </a:r>
            <a:r>
              <a:rPr lang="en-US" dirty="0"/>
              <a:t>, CD/DVD, Flash,…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Comunicaciones</a:t>
            </a:r>
            <a:endParaRPr lang="en-US" dirty="0"/>
          </a:p>
          <a:p>
            <a:pPr lvl="2"/>
            <a:r>
              <a:rPr lang="en-US" dirty="0" err="1"/>
              <a:t>Adaptadores</a:t>
            </a:r>
            <a:r>
              <a:rPr lang="en-US" dirty="0"/>
              <a:t> de red</a:t>
            </a:r>
          </a:p>
          <a:p>
            <a:pPr lvl="2"/>
            <a:r>
              <a:rPr lang="en-AU" dirty="0" err="1"/>
              <a:t>WiFi</a:t>
            </a:r>
            <a:r>
              <a:rPr lang="en-AU" dirty="0"/>
              <a:t>, Bluetooth,…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68804C-2984-601D-72A5-BEF7FE9F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611514"/>
            <a:ext cx="5735574" cy="36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867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158875"/>
            <a:ext cx="5022215" cy="5164138"/>
          </a:xfrm>
        </p:spPr>
        <p:txBody>
          <a:bodyPr/>
          <a:lstStyle/>
          <a:p>
            <a:r>
              <a:rPr lang="es-ES" dirty="0">
                <a:highlight>
                  <a:srgbClr val="FFFF00"/>
                </a:highlight>
              </a:rPr>
              <a:t>Unidad de memoria</a:t>
            </a:r>
          </a:p>
          <a:p>
            <a:pPr lvl="1"/>
            <a:r>
              <a:rPr lang="es-ES" dirty="0"/>
              <a:t>Almacena </a:t>
            </a:r>
          </a:p>
          <a:p>
            <a:pPr lvl="2"/>
            <a:r>
              <a:rPr lang="es-ES" dirty="0"/>
              <a:t>programas que gobiernan las operaciones a realizar por la computadora</a:t>
            </a:r>
          </a:p>
          <a:p>
            <a:pPr lvl="2"/>
            <a:r>
              <a:rPr lang="es-ES" dirty="0"/>
              <a:t>datos necesarios para dichos cálculos</a:t>
            </a:r>
          </a:p>
          <a:p>
            <a:pPr lvl="2"/>
            <a:endParaRPr lang="es-ES" dirty="0"/>
          </a:p>
          <a:p>
            <a:pPr lvl="1"/>
            <a:r>
              <a:rPr lang="es-ES" dirty="0"/>
              <a:t>Diferentes tipos</a:t>
            </a:r>
          </a:p>
          <a:p>
            <a:pPr lvl="2"/>
            <a:r>
              <a:rPr lang="es-ES" dirty="0"/>
              <a:t>Principal </a:t>
            </a:r>
            <a:br>
              <a:rPr lang="es-ES" dirty="0"/>
            </a:br>
            <a:r>
              <a:rPr lang="es-ES" dirty="0"/>
              <a:t>(rápida pero escasa)</a:t>
            </a:r>
          </a:p>
          <a:p>
            <a:pPr lvl="2"/>
            <a:r>
              <a:rPr lang="es-ES" dirty="0"/>
              <a:t>Secundaria</a:t>
            </a:r>
            <a:br>
              <a:rPr lang="es-ES" dirty="0"/>
            </a:br>
            <a:r>
              <a:rPr lang="es-ES" dirty="0"/>
              <a:t>(Abundante pero lenta)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67D6B7-A1D9-796F-A1E5-F8A4E47C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611514"/>
            <a:ext cx="5735574" cy="36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614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158875"/>
            <a:ext cx="5166995" cy="5164138"/>
          </a:xfrm>
        </p:spPr>
        <p:txBody>
          <a:bodyPr/>
          <a:lstStyle/>
          <a:p>
            <a:r>
              <a:rPr lang="es-ES" dirty="0">
                <a:highlight>
                  <a:srgbClr val="C1D6FF"/>
                </a:highlight>
              </a:rPr>
              <a:t>Unidad aritmético-lógica (ALU)</a:t>
            </a:r>
          </a:p>
          <a:p>
            <a:pPr lvl="1"/>
            <a:r>
              <a:rPr lang="es-ES" dirty="0"/>
              <a:t>Contiene los circuitos </a:t>
            </a:r>
            <a:br>
              <a:rPr lang="es-ES" dirty="0"/>
            </a:br>
            <a:r>
              <a:rPr lang="es-ES" dirty="0"/>
              <a:t>encargados de realizar operaciones aritméticas </a:t>
            </a:r>
          </a:p>
          <a:p>
            <a:pPr lvl="2"/>
            <a:r>
              <a:rPr lang="es-ES" dirty="0"/>
              <a:t>SUMA</a:t>
            </a:r>
          </a:p>
          <a:p>
            <a:pPr lvl="2"/>
            <a:r>
              <a:rPr lang="es-ES" dirty="0"/>
              <a:t>RESTA</a:t>
            </a:r>
          </a:p>
          <a:p>
            <a:pPr lvl="2"/>
            <a:r>
              <a:rPr lang="es-ES" dirty="0"/>
              <a:t>… </a:t>
            </a:r>
          </a:p>
          <a:p>
            <a:pPr lvl="1"/>
            <a:r>
              <a:rPr lang="es-ES" dirty="0"/>
              <a:t>y operaciones lógicas </a:t>
            </a:r>
          </a:p>
          <a:p>
            <a:pPr lvl="2"/>
            <a:r>
              <a:rPr lang="es-ES" dirty="0"/>
              <a:t>AND</a:t>
            </a:r>
          </a:p>
          <a:p>
            <a:pPr lvl="2"/>
            <a:r>
              <a:rPr lang="es-ES" dirty="0"/>
              <a:t>OR</a:t>
            </a:r>
          </a:p>
          <a:p>
            <a:pPr lvl="2"/>
            <a:r>
              <a:rPr lang="es-ES" dirty="0"/>
              <a:t>…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4E403A-42A1-B566-E12C-CB0145F9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611514"/>
            <a:ext cx="5735574" cy="36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7523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158875"/>
            <a:ext cx="4664075" cy="5164138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  <a:highlight>
                  <a:srgbClr val="FF0000"/>
                </a:highlight>
              </a:rPr>
              <a:t>Unidad de control (UC)</a:t>
            </a:r>
          </a:p>
          <a:p>
            <a:pPr lvl="1"/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/>
              <a:t>Recibe señales de estado de las otras unidades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r>
              <a:rPr lang="es-ES" dirty="0"/>
              <a:t>Envía señales de control a las otras unidades para coordinar su funcionamiento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E0AB1A-F844-21D2-CC8C-B2FD59AA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80" y="1611514"/>
            <a:ext cx="5735574" cy="363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959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57 Título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n-AU"/>
              <a:t>Arquitectura Von </a:t>
            </a:r>
            <a:r>
              <a:rPr lang="es-ES_tradnl"/>
              <a:t>Neumann</a:t>
            </a:r>
            <a:r>
              <a:rPr lang="en-AU"/>
              <a:t> </a:t>
            </a:r>
            <a:endParaRPr lang="es-ES_tradnl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B8BAF3-74EE-8CD2-B585-76FF9BEB9B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589668"/>
            <a:ext cx="47244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s-ES_tradnl"/>
          </a:p>
        </p:txBody>
      </p:sp>
      <p:grpSp>
        <p:nvGrpSpPr>
          <p:cNvPr id="13" name="Group 51">
            <a:extLst>
              <a:ext uri="{FF2B5EF4-FFF2-40B4-BE49-F238E27FC236}">
                <a16:creationId xmlns:a16="http://schemas.microsoft.com/office/drawing/2014/main" id="{CC186C42-E366-864B-D0DD-CF16686EF048}"/>
              </a:ext>
            </a:extLst>
          </p:cNvPr>
          <p:cNvGrpSpPr>
            <a:grpSpLocks/>
          </p:cNvGrpSpPr>
          <p:nvPr/>
        </p:nvGrpSpPr>
        <p:grpSpPr bwMode="auto">
          <a:xfrm>
            <a:off x="4298950" y="4037466"/>
            <a:ext cx="4343400" cy="1301750"/>
            <a:chOff x="1364" y="2544"/>
            <a:chExt cx="2736" cy="820"/>
          </a:xfrm>
        </p:grpSpPr>
        <p:sp>
          <p:nvSpPr>
            <p:cNvPr id="14" name="Rectangle 22">
              <a:extLst>
                <a:ext uri="{FF2B5EF4-FFF2-40B4-BE49-F238E27FC236}">
                  <a16:creationId xmlns:a16="http://schemas.microsoft.com/office/drawing/2014/main" id="{31E5BABA-631C-48F9-FD6E-51D26EBFA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4" y="2544"/>
              <a:ext cx="273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15" name="Text Box 23">
              <a:extLst>
                <a:ext uri="{FF2B5EF4-FFF2-40B4-BE49-F238E27FC236}">
                  <a16:creationId xmlns:a16="http://schemas.microsoft.com/office/drawing/2014/main" id="{93C465D7-ED34-086C-707F-A4C3B1A34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191"/>
              <a:ext cx="268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s-ES_tradnl" sz="1200" dirty="0"/>
                <a:t>PROCESADOR CENTRAL (CPU)</a:t>
              </a:r>
              <a:endParaRPr lang="es-ES_tradnl" dirty="0"/>
            </a:p>
          </p:txBody>
        </p:sp>
      </p:grpSp>
      <p:sp>
        <p:nvSpPr>
          <p:cNvPr id="16" name="Text Box 19">
            <a:extLst>
              <a:ext uri="{FF2B5EF4-FFF2-40B4-BE49-F238E27FC236}">
                <a16:creationId xmlns:a16="http://schemas.microsoft.com/office/drawing/2014/main" id="{EA73A387-576E-41DA-2B3E-924785311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894468"/>
            <a:ext cx="3429000" cy="64928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 anchorCtr="1">
            <a:spAutoFit/>
          </a:bodyPr>
          <a:lstStyle/>
          <a:p>
            <a:pPr algn="ctr">
              <a:buFontTx/>
              <a:buNone/>
            </a:pPr>
            <a:r>
              <a:rPr lang="es-ES_tradnl" sz="1200"/>
              <a:t>MEMORIA </a:t>
            </a:r>
          </a:p>
          <a:p>
            <a:pPr algn="ctr">
              <a:buFontTx/>
              <a:buNone/>
            </a:pPr>
            <a:r>
              <a:rPr lang="es-ES_tradnl" sz="1200"/>
              <a:t>PRINCIPAL</a:t>
            </a:r>
          </a:p>
          <a:p>
            <a:pPr algn="ctr">
              <a:buFontTx/>
              <a:buNone/>
            </a:pPr>
            <a:r>
              <a:rPr lang="es-ES_tradnl" sz="1200"/>
              <a:t>(Datos e Instrucciones)</a:t>
            </a:r>
          </a:p>
        </p:txBody>
      </p:sp>
      <p:sp>
        <p:nvSpPr>
          <p:cNvPr id="17" name="Text Box 20">
            <a:extLst>
              <a:ext uri="{FF2B5EF4-FFF2-40B4-BE49-F238E27FC236}">
                <a16:creationId xmlns:a16="http://schemas.microsoft.com/office/drawing/2014/main" id="{625F39FD-51D2-6E30-6B70-EFF69F783D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0" y="4270831"/>
            <a:ext cx="1524000" cy="5588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 anchorCtr="1">
            <a:spAutoFit/>
          </a:bodyPr>
          <a:lstStyle/>
          <a:p>
            <a:pPr algn="ctr">
              <a:buFontTx/>
              <a:buNone/>
            </a:pPr>
            <a:r>
              <a:rPr lang="es-ES_tradnl" sz="1000" dirty="0">
                <a:solidFill>
                  <a:schemeClr val="bg1"/>
                </a:solidFill>
              </a:rPr>
              <a:t>UNIDAD </a:t>
            </a:r>
          </a:p>
          <a:p>
            <a:pPr algn="ctr">
              <a:buFontTx/>
              <a:buNone/>
            </a:pPr>
            <a:r>
              <a:rPr lang="es-ES_tradnl" sz="1000" dirty="0">
                <a:solidFill>
                  <a:schemeClr val="bg1"/>
                </a:solidFill>
              </a:rPr>
              <a:t>DE CONTROL</a:t>
            </a:r>
          </a:p>
          <a:p>
            <a:pPr algn="ctr">
              <a:buFontTx/>
              <a:buNone/>
            </a:pPr>
            <a:r>
              <a:rPr lang="es-ES_tradnl" sz="1000" dirty="0">
                <a:solidFill>
                  <a:schemeClr val="bg1"/>
                </a:solidFill>
              </a:rPr>
              <a:t>(UC)</a:t>
            </a:r>
            <a:endParaRPr lang="es-ES_tradnl" sz="1200" dirty="0">
              <a:solidFill>
                <a:schemeClr val="bg1"/>
              </a:solidFill>
            </a:endParaRPr>
          </a:p>
        </p:txBody>
      </p:sp>
      <p:grpSp>
        <p:nvGrpSpPr>
          <p:cNvPr id="18" name="Group 56">
            <a:extLst>
              <a:ext uri="{FF2B5EF4-FFF2-40B4-BE49-F238E27FC236}">
                <a16:creationId xmlns:a16="http://schemas.microsoft.com/office/drawing/2014/main" id="{92378176-F711-B537-49DB-4AE87DF7130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675268"/>
            <a:ext cx="6629400" cy="4114800"/>
            <a:chOff x="672" y="1056"/>
            <a:chExt cx="4176" cy="2592"/>
          </a:xfrm>
        </p:grpSpPr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18165728-656A-9569-B1A2-0A1DFB54B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8" y="2928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0" name="Line 28">
              <a:extLst>
                <a:ext uri="{FF2B5EF4-FFF2-40B4-BE49-F238E27FC236}">
                  <a16:creationId xmlns:a16="http://schemas.microsoft.com/office/drawing/2014/main" id="{4EDCF4F7-C03C-AC92-2753-D5EE63C716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205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1" name="Line 29">
              <a:extLst>
                <a:ext uri="{FF2B5EF4-FFF2-40B4-BE49-F238E27FC236}">
                  <a16:creationId xmlns:a16="http://schemas.microsoft.com/office/drawing/2014/main" id="{1B158A6A-513F-2505-4B14-4704079232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928"/>
              <a:ext cx="8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2" name="Line 30">
              <a:extLst>
                <a:ext uri="{FF2B5EF4-FFF2-40B4-BE49-F238E27FC236}">
                  <a16:creationId xmlns:a16="http://schemas.microsoft.com/office/drawing/2014/main" id="{CF5FFFFB-E1CE-5D72-FE60-63C5455FF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268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3" name="Line 33">
              <a:extLst>
                <a:ext uri="{FF2B5EF4-FFF2-40B4-BE49-F238E27FC236}">
                  <a16:creationId xmlns:a16="http://schemas.microsoft.com/office/drawing/2014/main" id="{8372512D-5FBD-A126-937A-FECB9A999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1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4" name="Line 34">
              <a:extLst>
                <a:ext uri="{FF2B5EF4-FFF2-40B4-BE49-F238E27FC236}">
                  <a16:creationId xmlns:a16="http://schemas.microsoft.com/office/drawing/2014/main" id="{456ABC89-E05F-7098-D784-FB9F4B215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364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5" name="Line 35">
              <a:extLst>
                <a:ext uri="{FF2B5EF4-FFF2-40B4-BE49-F238E27FC236}">
                  <a16:creationId xmlns:a16="http://schemas.microsoft.com/office/drawing/2014/main" id="{92FC4968-3778-9208-E343-619538C5D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4" y="268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6" name="Line 36">
              <a:extLst>
                <a:ext uri="{FF2B5EF4-FFF2-40B4-BE49-F238E27FC236}">
                  <a16:creationId xmlns:a16="http://schemas.microsoft.com/office/drawing/2014/main" id="{B52A71B5-CAD7-2CFE-22D1-925E27CC90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488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7" name="Line 38">
              <a:extLst>
                <a:ext uri="{FF2B5EF4-FFF2-40B4-BE49-F238E27FC236}">
                  <a16:creationId xmlns:a16="http://schemas.microsoft.com/office/drawing/2014/main" id="{7997F4F8-558F-7340-22B0-4617B9C93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1488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8" name="Line 39">
              <a:extLst>
                <a:ext uri="{FF2B5EF4-FFF2-40B4-BE49-F238E27FC236}">
                  <a16:creationId xmlns:a16="http://schemas.microsoft.com/office/drawing/2014/main" id="{CA040E4C-C955-DF47-6BFB-C499AA8C90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124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29" name="Line 40">
              <a:extLst>
                <a:ext uri="{FF2B5EF4-FFF2-40B4-BE49-F238E27FC236}">
                  <a16:creationId xmlns:a16="http://schemas.microsoft.com/office/drawing/2014/main" id="{7779C5C8-19E7-F5A1-F6F9-D72716EE21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05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</p:spPr>
          <p:txBody>
            <a:bodyPr wrap="none"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30" name="Text Box 41">
              <a:extLst>
                <a:ext uri="{FF2B5EF4-FFF2-40B4-BE49-F238E27FC236}">
                  <a16:creationId xmlns:a16="http://schemas.microsoft.com/office/drawing/2014/main" id="{27375E55-40F1-1B8E-5716-5BC22AF9C8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094"/>
              <a:ext cx="672" cy="3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sz="900" dirty="0"/>
                <a:t>Señales de control y de estado</a:t>
              </a:r>
            </a:p>
          </p:txBody>
        </p:sp>
      </p:grpSp>
      <p:grpSp>
        <p:nvGrpSpPr>
          <p:cNvPr id="31" name="Group 55">
            <a:extLst>
              <a:ext uri="{FF2B5EF4-FFF2-40B4-BE49-F238E27FC236}">
                <a16:creationId xmlns:a16="http://schemas.microsoft.com/office/drawing/2014/main" id="{25E47A4A-BC01-F808-E43C-E5122AFDE5A7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1494293"/>
            <a:ext cx="2286000" cy="1095375"/>
            <a:chOff x="2064" y="942"/>
            <a:chExt cx="1440" cy="690"/>
          </a:xfrm>
        </p:grpSpPr>
        <p:sp>
          <p:nvSpPr>
            <p:cNvPr id="32" name="Text Box 16">
              <a:extLst>
                <a:ext uri="{FF2B5EF4-FFF2-40B4-BE49-F238E27FC236}">
                  <a16:creationId xmlns:a16="http://schemas.microsoft.com/office/drawing/2014/main" id="{13088B5B-270E-B3B2-64F6-2D37B8C1C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942"/>
              <a:ext cx="1440" cy="29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ts val="0"/>
                </a:spcBef>
                <a:buFontTx/>
                <a:buNone/>
              </a:pPr>
              <a:r>
                <a:rPr lang="es-ES_tradnl" sz="1200" dirty="0"/>
                <a:t>MEMORIA SECUNDARIA</a:t>
              </a:r>
            </a:p>
            <a:p>
              <a:pPr algn="ctr">
                <a:spcBef>
                  <a:spcPts val="0"/>
                </a:spcBef>
                <a:buFontTx/>
                <a:buNone/>
              </a:pPr>
              <a:r>
                <a:rPr lang="es-ES_tradnl" sz="1200" dirty="0"/>
                <a:t>o MASIVA</a:t>
              </a:r>
            </a:p>
          </p:txBody>
        </p:sp>
        <p:sp>
          <p:nvSpPr>
            <p:cNvPr id="33" name="Line 18">
              <a:extLst>
                <a:ext uri="{FF2B5EF4-FFF2-40B4-BE49-F238E27FC236}">
                  <a16:creationId xmlns:a16="http://schemas.microsoft.com/office/drawing/2014/main" id="{B0439526-8280-17DB-8FAA-3088C3105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124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34" name="Text Box 42">
              <a:extLst>
                <a:ext uri="{FF2B5EF4-FFF2-40B4-BE49-F238E27FC236}">
                  <a16:creationId xmlns:a16="http://schemas.microsoft.com/office/drawing/2014/main" id="{1165C9D3-2A90-9EE2-E28E-5C2AD3FA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2" y="1310"/>
              <a:ext cx="672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algn="l">
                <a:spcBef>
                  <a:spcPct val="50000"/>
                </a:spcBef>
                <a:buFontTx/>
                <a:buNone/>
              </a:pPr>
              <a:r>
                <a:rPr lang="es-ES_tradnl" sz="900" dirty="0"/>
                <a:t>Datos e instrucciones</a:t>
              </a:r>
            </a:p>
          </p:txBody>
        </p:sp>
      </p:grpSp>
      <p:grpSp>
        <p:nvGrpSpPr>
          <p:cNvPr id="35" name="Group 52">
            <a:extLst>
              <a:ext uri="{FF2B5EF4-FFF2-40B4-BE49-F238E27FC236}">
                <a16:creationId xmlns:a16="http://schemas.microsoft.com/office/drawing/2014/main" id="{ABD6721A-9D94-03DE-90BF-3BB4D6DFB35F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580268"/>
            <a:ext cx="1524000" cy="665163"/>
            <a:chOff x="288" y="2256"/>
            <a:chExt cx="960" cy="419"/>
          </a:xfrm>
        </p:grpSpPr>
        <p:sp>
          <p:nvSpPr>
            <p:cNvPr id="36" name="Text Box 6">
              <a:extLst>
                <a:ext uri="{FF2B5EF4-FFF2-40B4-BE49-F238E27FC236}">
                  <a16:creationId xmlns:a16="http://schemas.microsoft.com/office/drawing/2014/main" id="{88EF68DB-34A9-5B18-7BC6-33EE7353D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496"/>
              <a:ext cx="624" cy="179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s-ES_tradnl" sz="1200"/>
                <a:t>ENTRADA</a:t>
              </a:r>
              <a:endParaRPr lang="es-ES_tradnl"/>
            </a:p>
          </p:txBody>
        </p:sp>
        <p:sp>
          <p:nvSpPr>
            <p:cNvPr id="37" name="Line 8">
              <a:extLst>
                <a:ext uri="{FF2B5EF4-FFF2-40B4-BE49-F238E27FC236}">
                  <a16:creationId xmlns:a16="http://schemas.microsoft.com/office/drawing/2014/main" id="{32E8B92D-C5DD-90DE-01DD-A312A2A61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5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C88A712A-EE5B-DD46-CB4E-6ACD43E68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592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40" name="Oval 10">
              <a:extLst>
                <a:ext uri="{FF2B5EF4-FFF2-40B4-BE49-F238E27FC236}">
                  <a16:creationId xmlns:a16="http://schemas.microsoft.com/office/drawing/2014/main" id="{7F73593F-E4BC-AF46-DB94-16AFE37F8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569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45" name="Text Box 43">
              <a:extLst>
                <a:ext uri="{FF2B5EF4-FFF2-40B4-BE49-F238E27FC236}">
                  <a16:creationId xmlns:a16="http://schemas.microsoft.com/office/drawing/2014/main" id="{D1AC4FD0-65F3-74A8-58A8-3E35EFDB1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256"/>
              <a:ext cx="67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sz="900"/>
                <a:t>Datos e instrucciones</a:t>
              </a:r>
            </a:p>
          </p:txBody>
        </p:sp>
      </p:grpSp>
      <p:grpSp>
        <p:nvGrpSpPr>
          <p:cNvPr id="62" name="Group 58">
            <a:extLst>
              <a:ext uri="{FF2B5EF4-FFF2-40B4-BE49-F238E27FC236}">
                <a16:creationId xmlns:a16="http://schemas.microsoft.com/office/drawing/2014/main" id="{ED5B419B-B8E5-D9A2-2E3B-6374C898AEA6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3531511"/>
            <a:ext cx="1066800" cy="693737"/>
            <a:chOff x="1906" y="2251"/>
            <a:chExt cx="672" cy="437"/>
          </a:xfrm>
        </p:grpSpPr>
        <p:sp>
          <p:nvSpPr>
            <p:cNvPr id="68" name="Line 25">
              <a:extLst>
                <a:ext uri="{FF2B5EF4-FFF2-40B4-BE49-F238E27FC236}">
                  <a16:creationId xmlns:a16="http://schemas.microsoft.com/office/drawing/2014/main" id="{98FA2CAA-A8BF-AC85-F906-DC8CB8401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251"/>
              <a:ext cx="0" cy="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71" name="Text Box 44">
              <a:extLst>
                <a:ext uri="{FF2B5EF4-FFF2-40B4-BE49-F238E27FC236}">
                  <a16:creationId xmlns:a16="http://schemas.microsoft.com/office/drawing/2014/main" id="{23955CEB-2E28-E14C-4B01-B2D7EABDB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6" y="2395"/>
              <a:ext cx="67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sz="900" dirty="0"/>
                <a:t>Instrucciones</a:t>
              </a:r>
            </a:p>
          </p:txBody>
        </p:sp>
      </p:grpSp>
      <p:grpSp>
        <p:nvGrpSpPr>
          <p:cNvPr id="75" name="Group 59">
            <a:extLst>
              <a:ext uri="{FF2B5EF4-FFF2-40B4-BE49-F238E27FC236}">
                <a16:creationId xmlns:a16="http://schemas.microsoft.com/office/drawing/2014/main" id="{205949ED-0B98-160C-9983-ECC60E74D405}"/>
              </a:ext>
            </a:extLst>
          </p:cNvPr>
          <p:cNvGrpSpPr>
            <a:grpSpLocks/>
          </p:cNvGrpSpPr>
          <p:nvPr/>
        </p:nvGrpSpPr>
        <p:grpSpPr bwMode="auto">
          <a:xfrm>
            <a:off x="6448427" y="3458486"/>
            <a:ext cx="1192213" cy="766762"/>
            <a:chOff x="2718" y="2205"/>
            <a:chExt cx="751" cy="483"/>
          </a:xfrm>
        </p:grpSpPr>
        <p:sp>
          <p:nvSpPr>
            <p:cNvPr id="80" name="Line 26">
              <a:extLst>
                <a:ext uri="{FF2B5EF4-FFF2-40B4-BE49-F238E27FC236}">
                  <a16:creationId xmlns:a16="http://schemas.microsoft.com/office/drawing/2014/main" id="{A000DA0E-3C2C-8560-939E-05B2014A6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2251"/>
              <a:ext cx="0" cy="4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82" name="Line 27">
              <a:extLst>
                <a:ext uri="{FF2B5EF4-FFF2-40B4-BE49-F238E27FC236}">
                  <a16:creationId xmlns:a16="http://schemas.microsoft.com/office/drawing/2014/main" id="{16708D21-85EF-912C-F940-B78072ADD9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69" y="2205"/>
              <a:ext cx="0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85" name="Text Box 45">
              <a:extLst>
                <a:ext uri="{FF2B5EF4-FFF2-40B4-BE49-F238E27FC236}">
                  <a16:creationId xmlns:a16="http://schemas.microsoft.com/office/drawing/2014/main" id="{6D911A4E-10CF-51F6-A7C0-496749219C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8" y="2400"/>
              <a:ext cx="67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sz="900" dirty="0"/>
                <a:t>Datos</a:t>
              </a:r>
            </a:p>
          </p:txBody>
        </p:sp>
      </p:grpSp>
      <p:grpSp>
        <p:nvGrpSpPr>
          <p:cNvPr id="86" name="Group 54">
            <a:extLst>
              <a:ext uri="{FF2B5EF4-FFF2-40B4-BE49-F238E27FC236}">
                <a16:creationId xmlns:a16="http://schemas.microsoft.com/office/drawing/2014/main" id="{CB5A7898-75A9-0780-3F5E-CB1DF0579DC3}"/>
              </a:ext>
            </a:extLst>
          </p:cNvPr>
          <p:cNvGrpSpPr>
            <a:grpSpLocks/>
          </p:cNvGrpSpPr>
          <p:nvPr/>
        </p:nvGrpSpPr>
        <p:grpSpPr bwMode="auto">
          <a:xfrm>
            <a:off x="8839198" y="3580271"/>
            <a:ext cx="1828799" cy="665163"/>
            <a:chOff x="4224" y="2256"/>
            <a:chExt cx="1152" cy="419"/>
          </a:xfrm>
        </p:grpSpPr>
        <p:sp>
          <p:nvSpPr>
            <p:cNvPr id="87" name="Text Box 7">
              <a:extLst>
                <a:ext uri="{FF2B5EF4-FFF2-40B4-BE49-F238E27FC236}">
                  <a16:creationId xmlns:a16="http://schemas.microsoft.com/office/drawing/2014/main" id="{B97F13E5-389E-5A8E-5BD8-5D0F7E54BB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2496"/>
              <a:ext cx="624" cy="17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s-ES_tradnl" sz="1200"/>
                <a:t>SALIDA</a:t>
              </a:r>
              <a:endParaRPr lang="es-ES_tradnl"/>
            </a:p>
          </p:txBody>
        </p:sp>
        <p:sp>
          <p:nvSpPr>
            <p:cNvPr id="88" name="Line 11">
              <a:extLst>
                <a:ext uri="{FF2B5EF4-FFF2-40B4-BE49-F238E27FC236}">
                  <a16:creationId xmlns:a16="http://schemas.microsoft.com/office/drawing/2014/main" id="{95929544-5296-7CDE-5C97-F9B71437F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89" name="Line 12">
              <a:extLst>
                <a:ext uri="{FF2B5EF4-FFF2-40B4-BE49-F238E27FC236}">
                  <a16:creationId xmlns:a16="http://schemas.microsoft.com/office/drawing/2014/main" id="{E220E42F-9758-E497-B115-08A1C6FC7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2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90" name="Oval 13">
              <a:extLst>
                <a:ext uri="{FF2B5EF4-FFF2-40B4-BE49-F238E27FC236}">
                  <a16:creationId xmlns:a16="http://schemas.microsoft.com/office/drawing/2014/main" id="{6A0AAAED-7B93-C14A-6F15-83C4E742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2567"/>
              <a:ext cx="48" cy="4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s-ES_tradnl"/>
            </a:p>
          </p:txBody>
        </p:sp>
        <p:sp>
          <p:nvSpPr>
            <p:cNvPr id="91" name="Text Box 47">
              <a:extLst>
                <a:ext uri="{FF2B5EF4-FFF2-40B4-BE49-F238E27FC236}">
                  <a16:creationId xmlns:a16="http://schemas.microsoft.com/office/drawing/2014/main" id="{E3F2F72C-8FA1-E0C4-02AA-6E6AEFFB3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6" y="2256"/>
              <a:ext cx="67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lang="es-ES_tradnl" sz="900" dirty="0"/>
                <a:t>Resultados o datos de salida</a:t>
              </a:r>
            </a:p>
          </p:txBody>
        </p:sp>
      </p:grpSp>
      <p:grpSp>
        <p:nvGrpSpPr>
          <p:cNvPr id="92" name="Group 57">
            <a:extLst>
              <a:ext uri="{FF2B5EF4-FFF2-40B4-BE49-F238E27FC236}">
                <a16:creationId xmlns:a16="http://schemas.microsoft.com/office/drawing/2014/main" id="{F3EF4D0F-A4FD-37AD-B0F5-89EF883D807D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4266068"/>
            <a:ext cx="1747838" cy="835025"/>
            <a:chOff x="2880" y="2688"/>
            <a:chExt cx="1101" cy="5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3" name="Freeform 49">
              <a:extLst>
                <a:ext uri="{FF2B5EF4-FFF2-40B4-BE49-F238E27FC236}">
                  <a16:creationId xmlns:a16="http://schemas.microsoft.com/office/drawing/2014/main" id="{D9F7E79B-85C9-EC68-C0C8-10A5381EB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688"/>
              <a:ext cx="1101" cy="4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2" y="0"/>
                </a:cxn>
                <a:cxn ang="0">
                  <a:pos x="240" y="96"/>
                </a:cxn>
                <a:cxn ang="0">
                  <a:pos x="288" y="0"/>
                </a:cxn>
                <a:cxn ang="0">
                  <a:pos x="480" y="0"/>
                </a:cxn>
                <a:cxn ang="0">
                  <a:pos x="336" y="336"/>
                </a:cxn>
                <a:cxn ang="0">
                  <a:pos x="144" y="336"/>
                </a:cxn>
                <a:cxn ang="0">
                  <a:pos x="0" y="0"/>
                </a:cxn>
              </a:cxnLst>
              <a:rect l="0" t="0" r="r" b="b"/>
              <a:pathLst>
                <a:path w="480" h="336">
                  <a:moveTo>
                    <a:pt x="0" y="0"/>
                  </a:moveTo>
                  <a:lnTo>
                    <a:pt x="192" y="0"/>
                  </a:lnTo>
                  <a:lnTo>
                    <a:pt x="240" y="96"/>
                  </a:lnTo>
                  <a:lnTo>
                    <a:pt x="288" y="0"/>
                  </a:lnTo>
                  <a:lnTo>
                    <a:pt x="480" y="0"/>
                  </a:lnTo>
                  <a:lnTo>
                    <a:pt x="336" y="336"/>
                  </a:lnTo>
                  <a:lnTo>
                    <a:pt x="144" y="3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s-ES_tradnl"/>
            </a:p>
          </p:txBody>
        </p:sp>
        <p:sp>
          <p:nvSpPr>
            <p:cNvPr id="94" name="Text Box 50">
              <a:extLst>
                <a:ext uri="{FF2B5EF4-FFF2-40B4-BE49-F238E27FC236}">
                  <a16:creationId xmlns:a16="http://schemas.microsoft.com/office/drawing/2014/main" id="{A79D69E5-380D-C8C8-7D0F-2739F1DB2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" y="2772"/>
              <a:ext cx="765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 anchorCtr="1">
              <a:spAutoFit/>
            </a:bodyPr>
            <a:lstStyle/>
            <a:p>
              <a:pPr algn="ctr">
                <a:buFontTx/>
                <a:buNone/>
              </a:pPr>
              <a:r>
                <a:rPr lang="es-ES_tradnl" sz="1000" dirty="0"/>
                <a:t>UNIDAD</a:t>
              </a:r>
            </a:p>
            <a:p>
              <a:pPr algn="ctr">
                <a:buFontTx/>
                <a:buNone/>
              </a:pPr>
              <a:r>
                <a:rPr lang="es-ES_tradnl" sz="1000" dirty="0"/>
                <a:t> ARITMÉTICO</a:t>
              </a:r>
            </a:p>
            <a:p>
              <a:pPr algn="ctr">
                <a:buFontTx/>
                <a:buNone/>
              </a:pPr>
              <a:r>
                <a:rPr lang="es-ES_tradnl" sz="1000" dirty="0"/>
                <a:t>LÓGICA</a:t>
              </a:r>
            </a:p>
            <a:p>
              <a:pPr algn="ctr">
                <a:buFontTx/>
                <a:buNone/>
              </a:pPr>
              <a:r>
                <a:rPr lang="es-ES_tradnl" sz="1000" dirty="0"/>
                <a:t>(ALU)</a:t>
              </a:r>
              <a:endParaRPr lang="es-ES_tradn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967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ITSUE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C3A415C45FC742A78B7AB06F7BFAD7" ma:contentTypeVersion="1" ma:contentTypeDescription="Crear nuevo documento." ma:contentTypeScope="" ma:versionID="4952402b6092e84d6a0528476b3ccfac">
  <xsd:schema xmlns:xsd="http://www.w3.org/2001/XMLSchema" xmlns:xs="http://www.w3.org/2001/XMLSchema" xmlns:p="http://schemas.microsoft.com/office/2006/metadata/properties" xmlns:ns3="cd4bc24f-b5ed-42c3-a27b-d2ace4c4d472" targetNamespace="http://schemas.microsoft.com/office/2006/metadata/properties" ma:root="true" ma:fieldsID="f822d53c4a3ab7ac2a8149f903cec210" ns3:_="">
    <xsd:import namespace="cd4bc24f-b5ed-42c3-a27b-d2ace4c4d472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c24f-b5ed-42c3-a27b-d2ace4c4d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005A23-DFE7-46B0-B1A0-B8CC1518DE0E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d4bc24f-b5ed-42c3-a27b-d2ace4c4d472"/>
  </ds:schemaRefs>
</ds:datastoreItem>
</file>

<file path=customXml/itemProps2.xml><?xml version="1.0" encoding="utf-8"?>
<ds:datastoreItem xmlns:ds="http://schemas.openxmlformats.org/officeDocument/2006/customXml" ds:itemID="{E120ACA5-2FC0-4D0E-8F27-BFFE8D9D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bc24f-b5ed-42c3-a27b-d2ace4c4d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F96BC3-EEEC-4797-BAD7-A98C0261EA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35423</TotalTime>
  <Words>2493</Words>
  <Application>Microsoft Office PowerPoint</Application>
  <PresentationFormat>Panorámica</PresentationFormat>
  <Paragraphs>1052</Paragraphs>
  <Slides>43</Slides>
  <Notes>29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5" baseType="lpstr">
      <vt:lpstr>Abadi</vt:lpstr>
      <vt:lpstr>Arial</vt:lpstr>
      <vt:lpstr>Arial Narrow</vt:lpstr>
      <vt:lpstr>Calibri</vt:lpstr>
      <vt:lpstr>Consolas</vt:lpstr>
      <vt:lpstr>Courier New</vt:lpstr>
      <vt:lpstr>Symbol</vt:lpstr>
      <vt:lpstr>Tahoma</vt:lpstr>
      <vt:lpstr>Times New Roman</vt:lpstr>
      <vt:lpstr>Wingdings</vt:lpstr>
      <vt:lpstr>ITSUE</vt:lpstr>
      <vt:lpstr>Imagen de mapa de bits</vt:lpstr>
      <vt:lpstr>Tema 1: Introducción a  los computadores</vt:lpstr>
      <vt:lpstr>Arquitectura Von Neumann </vt:lpstr>
      <vt:lpstr>Arquitectura Von Neumann </vt:lpstr>
      <vt:lpstr>Arquitectura Von Neumann </vt:lpstr>
      <vt:lpstr>Arquitectura Von Neumann </vt:lpstr>
      <vt:lpstr>Arquitectura Von Neumann </vt:lpstr>
      <vt:lpstr>Arquitectura Von Neumann </vt:lpstr>
      <vt:lpstr>Arquitectura Von Neumann </vt:lpstr>
      <vt:lpstr>Arquitectura Von Neumann </vt:lpstr>
      <vt:lpstr>Arquitectura Von Neumann 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de memoria</vt:lpstr>
      <vt:lpstr>Unidad aritmético-lógica </vt:lpstr>
      <vt:lpstr>Unidad aritmético-lógica</vt:lpstr>
      <vt:lpstr>Unidad aritmético-lógica</vt:lpstr>
      <vt:lpstr>Unidad aritmético-lógica</vt:lpstr>
      <vt:lpstr>Unidad aritmético-lógica</vt:lpstr>
      <vt:lpstr>CPU</vt:lpstr>
      <vt:lpstr>CPU</vt:lpstr>
      <vt:lpstr>CPU</vt:lpstr>
      <vt:lpstr>Conexión CPU - memoria</vt:lpstr>
      <vt:lpstr>Conexión CPU - memoria</vt:lpstr>
      <vt:lpstr>Conexión CPU - memoria</vt:lpstr>
      <vt:lpstr>Conexión CPU - memoria</vt:lpstr>
      <vt:lpstr>Conexión CPU - memoria</vt:lpstr>
      <vt:lpstr>Ejecución de instrucciones</vt:lpstr>
      <vt:lpstr>Ejecución de instrucciones</vt:lpstr>
      <vt:lpstr>Ejecución de instrucciones</vt:lpstr>
      <vt:lpstr>Ejecución de instrucciones</vt:lpstr>
      <vt:lpstr>Ejecución de instrucciones</vt:lpstr>
      <vt:lpstr>Ejecución de instrucciones</vt:lpstr>
      <vt:lpstr>Presentación de PowerPoint</vt:lpstr>
      <vt:lpstr>Presentación de PowerPoint</vt:lpstr>
    </vt:vector>
  </TitlesOfParts>
  <Company>UCLM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 de computador</dc:title>
  <dc:creator>rcasado</dc:creator>
  <cp:keywords>EC</cp:keywords>
  <cp:lastModifiedBy>Rafael Casado González</cp:lastModifiedBy>
  <cp:revision>1270</cp:revision>
  <cp:lastPrinted>1601-01-01T00:00:00Z</cp:lastPrinted>
  <dcterms:created xsi:type="dcterms:W3CDTF">2003-09-02T16:17:26Z</dcterms:created>
  <dcterms:modified xsi:type="dcterms:W3CDTF">2024-01-30T15:32:49Z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0x01010093C3A415C45FC742A78B7AB06F7BFAD7</vt:lpwstr>
  </property>
</Properties>
</file>